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856"/>
    <p:restoredTop sz="94651"/>
  </p:normalViewPr>
  <p:slideViewPr>
    <p:cSldViewPr snapToGrid="0" snapToObjects="1">
      <p:cViewPr varScale="1">
        <p:scale>
          <a:sx n="56" d="100"/>
          <a:sy n="56" d="100"/>
        </p:scale>
        <p:origin x="216" y="19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28BA6-A1AB-8947-B69B-86182B3A96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4A29B6-B3FD-6142-A7DC-FDEE4ACBD5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EFFBE-38D8-AE4D-94B6-79A031D55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4B2E-CF97-5044-8709-EDC4B506A651}" type="datetimeFigureOut">
              <a:rPr lang="en-US" smtClean="0"/>
              <a:t>4/27/18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43AC73-AA45-BD4B-B8C0-27FD35691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A36219-BB13-3943-8F84-AFD83EFC1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E1AC-2573-6244-BFDE-39BF38D9D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938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51681-6C31-3A41-9F98-D2403C3B7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9CEC10-5129-9843-926C-F60D617D57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60F41C-D2D9-B84C-8399-25AD65D6F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4B2E-CF97-5044-8709-EDC4B506A651}" type="datetimeFigureOut">
              <a:rPr lang="en-US" smtClean="0"/>
              <a:t>4/27/18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BB6D3-C99E-2C4C-B238-71D7E0D58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BE2A86-EFCB-EB44-A365-05F6F9475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E1AC-2573-6244-BFDE-39BF38D9D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19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0725C4-13C2-7242-8DC0-C1DC0D2362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F6D86B-4A93-4445-A32B-1D849FC1A1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4735A5-8513-F74B-B42C-98AB97264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4B2E-CF97-5044-8709-EDC4B506A651}" type="datetimeFigureOut">
              <a:rPr lang="en-US" smtClean="0"/>
              <a:t>4/27/18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F5AD3-96C3-B84A-B61D-AF8BBA10B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93776D-1318-4444-9E37-3B2D287DC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E1AC-2573-6244-BFDE-39BF38D9D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93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C3B8F-9574-2540-B97D-34A94EEA8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610F3-CA28-964E-9740-AF5CEA6EB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541A4-8F84-C24D-91A5-EF770FDAA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4B2E-CF97-5044-8709-EDC4B506A651}" type="datetimeFigureOut">
              <a:rPr lang="en-US" smtClean="0"/>
              <a:t>4/27/18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6864B1-1D32-E14F-A2C6-CF7A9F6E5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7EC94-40B5-E643-A97A-717B5BD4D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E1AC-2573-6244-BFDE-39BF38D9D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438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BE76C-FCE2-A046-BD05-7CDD628AD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4067C2-00AA-DC48-97FC-1C3EA678BD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65647A-D090-9C41-BC35-662843509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4B2E-CF97-5044-8709-EDC4B506A651}" type="datetimeFigureOut">
              <a:rPr lang="en-US" smtClean="0"/>
              <a:t>4/27/18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736DE6-5920-8247-A336-BC56EEED9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5ED64D-C33D-4443-9854-52FF75C21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E1AC-2573-6244-BFDE-39BF38D9D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999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83B41-E860-B942-A591-2D9DD8E1D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296E0-0C54-4942-B88F-45F0EF616E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F19913-4FC0-8347-BAB7-C32E244B09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89A341-F64D-0E42-9DD2-2AFEC7ABA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4B2E-CF97-5044-8709-EDC4B506A651}" type="datetimeFigureOut">
              <a:rPr lang="en-US" smtClean="0"/>
              <a:t>4/27/18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E5B355-9791-464F-A665-BCB118C30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47F9E2-901C-8E43-BD96-3F23DED5D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E1AC-2573-6244-BFDE-39BF38D9D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521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9C444-0C2A-184C-874F-BF1A5D3EB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3E1B6-72C3-9146-9423-BFF42F267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A6C79B-B3F8-294A-A603-90FD241E67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59AAA1-C3F0-4748-AEE7-811DEBA936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892657-DF8E-9F43-8DD7-D4C8EC7391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C750AD-7AFC-3C46-A9C9-C596DA425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4B2E-CF97-5044-8709-EDC4B506A651}" type="datetimeFigureOut">
              <a:rPr lang="en-US" smtClean="0"/>
              <a:t>4/27/18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CABA38-1A9A-0A48-868E-EE7BF83D5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B33FEB-11FF-6047-B8B7-B044727A6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E1AC-2573-6244-BFDE-39BF38D9D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342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BD43D-E8CE-624B-938C-29BA964C3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832971-4289-DB49-9F1D-84F400DF8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4B2E-CF97-5044-8709-EDC4B506A651}" type="datetimeFigureOut">
              <a:rPr lang="en-US" smtClean="0"/>
              <a:t>4/27/18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1FF6A4-02BD-C94E-8273-545D06E36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C4118C-758C-C244-8FC8-F56C9187D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E1AC-2573-6244-BFDE-39BF38D9D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544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2DF7C0-5D8F-BD4E-A64E-2BFBCBBB9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4B2E-CF97-5044-8709-EDC4B506A651}" type="datetimeFigureOut">
              <a:rPr lang="en-US" smtClean="0"/>
              <a:t>4/27/18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518EB0-A9C2-1445-962C-3FF193AC4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551D27-C253-3C40-B49C-D2FE17BB8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E1AC-2573-6244-BFDE-39BF38D9D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34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DF5E3-6FE2-DC48-9C5D-3CE562124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17B58-11B7-B047-BCE0-109B0B9FA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DDC524-AFBC-4F47-9F56-F014661983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0E3A94-9C5F-2C43-8649-68906FA5E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4B2E-CF97-5044-8709-EDC4B506A651}" type="datetimeFigureOut">
              <a:rPr lang="en-US" smtClean="0"/>
              <a:t>4/27/18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65B339-1117-4145-A896-0BD1C9C99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C19615-C628-8449-A371-185280942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E1AC-2573-6244-BFDE-39BF38D9D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2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3C969-E1F4-0943-BA65-3EB0E728A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866BE6-762B-6543-95A2-7DC6A22EB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0674DE-82A4-1546-BE48-E76F796E18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D1E6C6-8141-FF48-9887-7DD897CB9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4B2E-CF97-5044-8709-EDC4B506A651}" type="datetimeFigureOut">
              <a:rPr lang="en-US" smtClean="0"/>
              <a:t>4/27/18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52CA1E-04E6-2D4F-9DC3-2F12A7078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B6D0C7-FE20-2440-A937-D34649CC9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E1AC-2573-6244-BFDE-39BF38D9D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728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BCDD02-F206-7F4A-83DA-17AEB5DBB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2CB2B0-C0BA-864E-B504-D0B25F78A5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579ACB-D13F-4245-8070-ABF03DE62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B4B2E-CF97-5044-8709-EDC4B506A651}" type="datetimeFigureOut">
              <a:rPr lang="en-US" smtClean="0"/>
              <a:t>4/27/18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D4F250-38C2-1549-A5B8-45DD3985F7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52AA39-D8C4-5D46-8129-827285903B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BE1AC-2573-6244-BFDE-39BF38D9D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362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26AF8-79B3-3A4E-843E-EA6AE9733A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Tree-to-Tree Neural Semantic Parsing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1F3321-DEB1-A84B-8A85-DCEF287E83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Jack Koch</a:t>
            </a:r>
          </a:p>
        </p:txBody>
      </p:sp>
    </p:spTree>
    <p:extLst>
      <p:ext uri="{BB962C8B-B14F-4D97-AF65-F5344CB8AC3E}">
        <p14:creationId xmlns:p14="http://schemas.microsoft.com/office/powerpoint/2010/main" val="4171524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A2EEA-C37C-7042-9DD1-0D9049145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Encoder (Child-Sum Tree LSTM)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FB60907-80A2-3D4D-99F4-915DDFEAD3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070836"/>
            <a:ext cx="10515600" cy="3860915"/>
          </a:xfrm>
        </p:spPr>
      </p:pic>
    </p:spTree>
    <p:extLst>
      <p:ext uri="{BB962C8B-B14F-4D97-AF65-F5344CB8AC3E}">
        <p14:creationId xmlns:p14="http://schemas.microsoft.com/office/powerpoint/2010/main" val="2031677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99400-55C8-0241-97A5-EC707F787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Decoder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A04E20C-06DC-AA4C-B2D3-7796C8842C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92429" y="1825625"/>
            <a:ext cx="5207141" cy="4351338"/>
          </a:xfrm>
        </p:spPr>
      </p:pic>
    </p:spTree>
    <p:extLst>
      <p:ext uri="{BB962C8B-B14F-4D97-AF65-F5344CB8AC3E}">
        <p14:creationId xmlns:p14="http://schemas.microsoft.com/office/powerpoint/2010/main" val="3667296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E9BEB-0E99-BA44-AAC9-3DC3A063A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Decoder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6331A96-8E6C-2C47-8F2B-7FE96D3CDA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2062" y="1825625"/>
            <a:ext cx="10387876" cy="4351338"/>
          </a:xfrm>
        </p:spPr>
      </p:pic>
    </p:spTree>
    <p:extLst>
      <p:ext uri="{BB962C8B-B14F-4D97-AF65-F5344CB8AC3E}">
        <p14:creationId xmlns:p14="http://schemas.microsoft.com/office/powerpoint/2010/main" val="1551494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E9F07-2BC7-A44D-8FA8-0F30080E7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2650E92-E34D-C84F-B3B1-F1647BCCA5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07210" y="3060224"/>
            <a:ext cx="3594100" cy="179070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1F38549-7048-884E-9BBA-C63A9EAB3B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9470" y="2895124"/>
            <a:ext cx="5016500" cy="212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53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3102E-4A4A-594F-AD0E-FA3600D0A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87610-A0BB-004B-8F5D-1E677B1DF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Accuracy metric</a:t>
            </a:r>
          </a:p>
          <a:p>
            <a:r>
              <a:rPr lang="en-US" dirty="0"/>
              <a:t>GRU vs LSTM</a:t>
            </a:r>
          </a:p>
          <a:p>
            <a:r>
              <a:rPr lang="en-US" dirty="0"/>
              <a:t>Beam search</a:t>
            </a:r>
          </a:p>
          <a:p>
            <a:r>
              <a:rPr lang="en-US" dirty="0"/>
              <a:t>Bidirectional encoder</a:t>
            </a:r>
          </a:p>
          <a:p>
            <a:r>
              <a:rPr lang="en-US" dirty="0"/>
              <a:t>Batch sizing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875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CDA81-BF42-814E-9FC5-E4E75A023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Continued Work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338DC-2C09-1242-9DCA-6EF7F96DD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Paper for EMNLP submission in may will feature more encoders, more extensive hyperparameter tuning, and results on more datasets</a:t>
            </a:r>
          </a:p>
        </p:txBody>
      </p:sp>
    </p:spTree>
    <p:extLst>
      <p:ext uri="{BB962C8B-B14F-4D97-AF65-F5344CB8AC3E}">
        <p14:creationId xmlns:p14="http://schemas.microsoft.com/office/powerpoint/2010/main" val="2770810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53</Words>
  <Application>Microsoft Macintosh PowerPoint</Application>
  <PresentationFormat>Widescreen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Tree-to-Tree Neural Semantic Parsing</vt:lpstr>
      <vt:lpstr>Tree Encoder (Child-Sum Tree LSTM)</vt:lpstr>
      <vt:lpstr>Tree Decoder</vt:lpstr>
      <vt:lpstr>Tree Decoder</vt:lpstr>
      <vt:lpstr>Results</vt:lpstr>
      <vt:lpstr>Analysis</vt:lpstr>
      <vt:lpstr>Continued Work 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Tree-to-Tree Neural Semantic Parsing</dc:title>
  <dc:creator>Microsoft Office User</dc:creator>
  <cp:lastModifiedBy>Microsoft Office User</cp:lastModifiedBy>
  <cp:revision>3</cp:revision>
  <dcterms:created xsi:type="dcterms:W3CDTF">2018-04-27T13:44:38Z</dcterms:created>
  <dcterms:modified xsi:type="dcterms:W3CDTF">2018-04-27T13:52:48Z</dcterms:modified>
</cp:coreProperties>
</file>