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CS 490</a:t>
            </a:r>
            <a:endParaRPr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Tao Yu’s NL2SQL project</a:t>
            </a:r>
            <a:endParaRPr/>
          </a:p>
          <a:p>
            <a: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Explaining the problem definition, going over the dataset, and delving into my part of the project.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Translating Natural Language Questions into SQL Queries</a:t>
            </a:r>
            <a:endParaRPr/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Shanelle Roman</a:t>
            </a:r>
            <a:endParaRPr/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Problem &amp; Previous Research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Translation of natural language queries into SQL queries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Zhong 2017: Seq2SQL with Reinforcement Learning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Reinforcement learning on WHERE prediction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Xu and Song 2018: SQLNet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WikiSQL DataSet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What are the names of all female students? =&gt;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SELECT name where gender = ‘F’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Limited utility: “for each…”, “give me names and student ids”, etc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</a:t>
            </a:r>
            <a:endParaRPr/>
          </a:p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more real-world dataset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 the seq2SQL model baseline for this new dataset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WikiSQL vs New Dataset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87900" y="1489825"/>
            <a:ext cx="3999900" cy="8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AGG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SELECT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WHERE</a:t>
            </a:r>
            <a:endParaRPr/>
          </a:p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AGG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SELECT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WHERE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GROUPBY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LIMIT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SORTBY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HAVING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ASC / DESC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JOIN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….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450350" y="2690275"/>
            <a:ext cx="3999900" cy="2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How many students are female?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Vs.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How many sports does each female student play?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Seq2SQL: Then vs Now</a:t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00" y="1972956"/>
            <a:ext cx="3999900" cy="2112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40200" y="1296525"/>
            <a:ext cx="4451400" cy="2857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Architecture: Encoder - Decoder</a:t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67575"/>
            <a:ext cx="8839200" cy="1985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&amp; Future Issues</a:t>
            </a:r>
            <a:endParaRPr/>
          </a:p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Embeddings of multiple columns with the same name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Improve selection of SQL template format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Reinforcement learning for all of the column components</a:t>
            </a:r>
            <a:endParaRPr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Finish all of the components</a:t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675525" y="1694750"/>
            <a:ext cx="4080600" cy="20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Best Dev Agg Accuracy = .48892405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Best Dev Sel Accuracy = .1205316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Best Dev Cond Accuracy = .371835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