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E73C5ED-5DD3-40C2-A698-933B9A09492A}">
  <a:tblStyle styleId="{3E73C5ED-5DD3-40C2-A698-933B9A09492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1823475"/>
            <a:ext cx="8520600" cy="97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Independent Project  Natural Language to SQL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Zilin Zhang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475275"/>
            <a:ext cx="8832300" cy="32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The problem of nl2sql can be formatted as semantic parsing problem. Traditional approaches rely on high-quality lexicons, manually-built templates, and linguistic features which are either domain or representation-specific. In this project, we borrow the idea of </a:t>
            </a:r>
            <a:r>
              <a:rPr lang="en" sz="2400">
                <a:solidFill>
                  <a:srgbClr val="FF0000"/>
                </a:solidFill>
              </a:rPr>
              <a:t>seq2seq and seq2tree</a:t>
            </a:r>
            <a:r>
              <a:rPr lang="en" sz="2400">
                <a:solidFill>
                  <a:srgbClr val="000000"/>
                </a:solidFill>
              </a:rPr>
              <a:t> and present a general method based on an attention-enhanced encoder-decoder model. 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of my work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Implement SQL parser for the project to preprocess train/test/dev data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Annotate databases, which have questions and sql labels</a:t>
            </a:r>
            <a:endParaRPr sz="24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Apply seq2seq &amp; seq2tree models to nl2sql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encoder-decoder model</a:t>
            </a: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4475" y="1528975"/>
            <a:ext cx="6037750" cy="233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seq2seq</a:t>
            </a: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7400" y="1181100"/>
            <a:ext cx="5559275" cy="369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seq2tree</a:t>
            </a:r>
            <a:endParaRPr/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975" y="1180100"/>
            <a:ext cx="4830126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5452500" y="1026700"/>
            <a:ext cx="2980500" cy="14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Aim to solve the problem of seq2seq(ignore the hierachical structure of sql).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Generate sequence level by level.</a:t>
            </a: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63576" y="3225275"/>
            <a:ext cx="3408098" cy="177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graphicFrame>
        <p:nvGraphicFramePr>
          <p:cNvPr id="93" name="Shape 93"/>
          <p:cNvGraphicFramePr/>
          <p:nvPr/>
        </p:nvGraphicFramePr>
        <p:xfrm>
          <a:off x="952500" y="1590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{3E73C5ED-5DD3-40C2-A698-933B9A09492A}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Model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Geoquery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ATIS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seq2seq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84.6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84.2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seq2seq - attention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72.9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75.7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seq2tree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87.1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84.6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seq2tree - attention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76.8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77.5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0" y="0"/>
            <a:ext cx="8572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