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5"/>
  </p:sldMasterIdLst>
  <p:notesMasterIdLst>
    <p:notesMasterId r:id="rId6"/>
  </p:notesMasterIdLst>
  <p:sldIdLst>
    <p:sldId id="256" r:id="rId7"/>
  </p:sldIdLst>
  <p:sldSz cy="16459200" cx="27432000"/>
  <p:notesSz cx="6858000" cy="9144000"/>
  <p:embeddedFontLst>
    <p:embeddedFont>
      <p:font typeface="Helvetica Neue"/>
      <p:regular r:id="rId8"/>
      <p:bold r:id="rId9"/>
      <p:italic r:id="rId10"/>
      <p:boldItalic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5184">
          <p15:clr>
            <a:srgbClr val="A4A3A4"/>
          </p15:clr>
        </p15:guide>
        <p15:guide id="2" pos="86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0816DEB1-0694-4330-ACFD-AC3D5BC24280}">
  <a:tblStyle styleId="{0816DEB1-0694-4330-ACFD-AC3D5BC24280}"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CF4"/>
          </a:solidFill>
        </a:fill>
      </a:tcStyle>
    </a:wholeTbl>
    <a:band1H>
      <a:tcTxStyle/>
      <a:tcStyle>
        <a:fill>
          <a:solidFill>
            <a:srgbClr val="CFD7E7"/>
          </a:solidFill>
        </a:fill>
      </a:tcStyle>
    </a:band1H>
    <a:band2H>
      <a:tcTxStyle/>
    </a:band2H>
    <a:band1V>
      <a:tcTxStyle/>
      <a:tcStyle>
        <a:fill>
          <a:solidFill>
            <a:srgbClr val="CFD7E7"/>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5184" orient="horz"/>
        <p:guide pos="864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11" Type="http://schemas.openxmlformats.org/officeDocument/2006/relationships/font" Target="fonts/HelveticaNeue-boldItalic.fntdata"/><Relationship Id="rId10" Type="http://schemas.openxmlformats.org/officeDocument/2006/relationships/font" Target="fonts/HelveticaNeue-italic.fntdata"/><Relationship Id="rId9" Type="http://schemas.openxmlformats.org/officeDocument/2006/relationships/font" Target="fonts/HelveticaNeue-bold.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font" Target="fonts/HelveticaNeue-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2" name="Shape 8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1" name="Shape 11"/>
        <p:cNvGrpSpPr/>
        <p:nvPr/>
      </p:nvGrpSpPr>
      <p:grpSpPr>
        <a:xfrm>
          <a:off x="0" y="0"/>
          <a:ext cx="0" cy="0"/>
          <a:chOff x="0" y="0"/>
          <a:chExt cx="0" cy="0"/>
        </a:xfrm>
      </p:grpSpPr>
      <p:sp>
        <p:nvSpPr>
          <p:cNvPr id="12" name="Shape 12"/>
          <p:cNvSpPr txBox="1"/>
          <p:nvPr>
            <p:ph type="ctrTitle"/>
          </p:nvPr>
        </p:nvSpPr>
        <p:spPr>
          <a:xfrm>
            <a:off x="2057400" y="5113021"/>
            <a:ext cx="23317200" cy="3528060"/>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Clr>
                <a:schemeClr val="dk1"/>
              </a:buClr>
              <a:buSzPts val="12100"/>
              <a:buFont typeface="Calibri"/>
              <a:buNone/>
              <a:defRPr b="0" i="0" sz="12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 name="Shape 13"/>
          <p:cNvSpPr txBox="1"/>
          <p:nvPr>
            <p:ph idx="1" type="subTitle"/>
          </p:nvPr>
        </p:nvSpPr>
        <p:spPr>
          <a:xfrm>
            <a:off x="4114800" y="9326880"/>
            <a:ext cx="19202401" cy="4206240"/>
          </a:xfrm>
          <a:prstGeom prst="rect">
            <a:avLst/>
          </a:prstGeom>
          <a:noFill/>
          <a:ln>
            <a:noFill/>
          </a:ln>
        </p:spPr>
        <p:txBody>
          <a:bodyPr anchorCtr="0" anchor="t" bIns="91425" lIns="91425" spcFirstLastPara="1" rIns="91425" wrap="square" tIns="91425"/>
          <a:lstStyle>
            <a:lvl1pPr lvl="0" marR="0" rtl="0" algn="ctr">
              <a:spcBef>
                <a:spcPts val="1760"/>
              </a:spcBef>
              <a:spcAft>
                <a:spcPts val="0"/>
              </a:spcAft>
              <a:buClr>
                <a:srgbClr val="888888"/>
              </a:buClr>
              <a:buSzPts val="8800"/>
              <a:buFont typeface="Arial"/>
              <a:buNone/>
              <a:defRPr b="0" i="0" sz="8800" u="none" cap="none" strike="noStrike">
                <a:solidFill>
                  <a:srgbClr val="888888"/>
                </a:solidFill>
                <a:latin typeface="Calibri"/>
                <a:ea typeface="Calibri"/>
                <a:cs typeface="Calibri"/>
                <a:sym typeface="Calibri"/>
              </a:defRPr>
            </a:lvl1pPr>
            <a:lvl2pPr lvl="1" marR="0" rtl="0" algn="ctr">
              <a:spcBef>
                <a:spcPts val="1540"/>
              </a:spcBef>
              <a:spcAft>
                <a:spcPts val="0"/>
              </a:spcAft>
              <a:buClr>
                <a:srgbClr val="888888"/>
              </a:buClr>
              <a:buSzPts val="7700"/>
              <a:buFont typeface="Arial"/>
              <a:buNone/>
              <a:defRPr b="0" i="0" sz="7700" u="none" cap="none" strike="noStrike">
                <a:solidFill>
                  <a:srgbClr val="888888"/>
                </a:solidFill>
                <a:latin typeface="Calibri"/>
                <a:ea typeface="Calibri"/>
                <a:cs typeface="Calibri"/>
                <a:sym typeface="Calibri"/>
              </a:defRPr>
            </a:lvl2pPr>
            <a:lvl3pPr lvl="2" marR="0" rtl="0" algn="ctr">
              <a:spcBef>
                <a:spcPts val="1320"/>
              </a:spcBef>
              <a:spcAft>
                <a:spcPts val="0"/>
              </a:spcAft>
              <a:buClr>
                <a:srgbClr val="888888"/>
              </a:buClr>
              <a:buSzPts val="6600"/>
              <a:buFont typeface="Arial"/>
              <a:buNone/>
              <a:defRPr b="0" i="0" sz="6600" u="none" cap="none" strike="noStrike">
                <a:solidFill>
                  <a:srgbClr val="888888"/>
                </a:solidFill>
                <a:latin typeface="Calibri"/>
                <a:ea typeface="Calibri"/>
                <a:cs typeface="Calibri"/>
                <a:sym typeface="Calibri"/>
              </a:defRPr>
            </a:lvl3pPr>
            <a:lvl4pPr lvl="3" marR="0" rtl="0" algn="ctr">
              <a:spcBef>
                <a:spcPts val="1100"/>
              </a:spcBef>
              <a:spcAft>
                <a:spcPts val="0"/>
              </a:spcAft>
              <a:buClr>
                <a:srgbClr val="888888"/>
              </a:buClr>
              <a:buSzPts val="5500"/>
              <a:buFont typeface="Arial"/>
              <a:buNone/>
              <a:defRPr b="0" i="0" sz="5500" u="none" cap="none" strike="noStrike">
                <a:solidFill>
                  <a:srgbClr val="888888"/>
                </a:solidFill>
                <a:latin typeface="Calibri"/>
                <a:ea typeface="Calibri"/>
                <a:cs typeface="Calibri"/>
                <a:sym typeface="Calibri"/>
              </a:defRPr>
            </a:lvl4pPr>
            <a:lvl5pPr lvl="4" marR="0" rtl="0" algn="ctr">
              <a:spcBef>
                <a:spcPts val="1100"/>
              </a:spcBef>
              <a:spcAft>
                <a:spcPts val="0"/>
              </a:spcAft>
              <a:buClr>
                <a:srgbClr val="888888"/>
              </a:buClr>
              <a:buSzPts val="5500"/>
              <a:buFont typeface="Arial"/>
              <a:buNone/>
              <a:defRPr b="0" i="0" sz="5500" u="none" cap="none" strike="noStrike">
                <a:solidFill>
                  <a:srgbClr val="888888"/>
                </a:solidFill>
                <a:latin typeface="Calibri"/>
                <a:ea typeface="Calibri"/>
                <a:cs typeface="Calibri"/>
                <a:sym typeface="Calibri"/>
              </a:defRPr>
            </a:lvl5pPr>
            <a:lvl6pPr lvl="5" marR="0" rtl="0" algn="ctr">
              <a:spcBef>
                <a:spcPts val="1100"/>
              </a:spcBef>
              <a:spcAft>
                <a:spcPts val="0"/>
              </a:spcAft>
              <a:buClr>
                <a:srgbClr val="888888"/>
              </a:buClr>
              <a:buSzPts val="5500"/>
              <a:buFont typeface="Arial"/>
              <a:buNone/>
              <a:defRPr b="0" i="0" sz="5500" u="none" cap="none" strike="noStrike">
                <a:solidFill>
                  <a:srgbClr val="888888"/>
                </a:solidFill>
                <a:latin typeface="Calibri"/>
                <a:ea typeface="Calibri"/>
                <a:cs typeface="Calibri"/>
                <a:sym typeface="Calibri"/>
              </a:defRPr>
            </a:lvl6pPr>
            <a:lvl7pPr lvl="6" marR="0" rtl="0" algn="ctr">
              <a:spcBef>
                <a:spcPts val="1100"/>
              </a:spcBef>
              <a:spcAft>
                <a:spcPts val="0"/>
              </a:spcAft>
              <a:buClr>
                <a:srgbClr val="888888"/>
              </a:buClr>
              <a:buSzPts val="5500"/>
              <a:buFont typeface="Arial"/>
              <a:buNone/>
              <a:defRPr b="0" i="0" sz="5500" u="none" cap="none" strike="noStrike">
                <a:solidFill>
                  <a:srgbClr val="888888"/>
                </a:solidFill>
                <a:latin typeface="Calibri"/>
                <a:ea typeface="Calibri"/>
                <a:cs typeface="Calibri"/>
                <a:sym typeface="Calibri"/>
              </a:defRPr>
            </a:lvl7pPr>
            <a:lvl8pPr lvl="7" marR="0" rtl="0" algn="ctr">
              <a:spcBef>
                <a:spcPts val="1100"/>
              </a:spcBef>
              <a:spcAft>
                <a:spcPts val="0"/>
              </a:spcAft>
              <a:buClr>
                <a:srgbClr val="888888"/>
              </a:buClr>
              <a:buSzPts val="5500"/>
              <a:buFont typeface="Arial"/>
              <a:buNone/>
              <a:defRPr b="0" i="0" sz="5500" u="none" cap="none" strike="noStrike">
                <a:solidFill>
                  <a:srgbClr val="888888"/>
                </a:solidFill>
                <a:latin typeface="Calibri"/>
                <a:ea typeface="Calibri"/>
                <a:cs typeface="Calibri"/>
                <a:sym typeface="Calibri"/>
              </a:defRPr>
            </a:lvl8pPr>
            <a:lvl9pPr lvl="8" marR="0" rtl="0" algn="ctr">
              <a:spcBef>
                <a:spcPts val="1100"/>
              </a:spcBef>
              <a:spcAft>
                <a:spcPts val="0"/>
              </a:spcAft>
              <a:buClr>
                <a:srgbClr val="888888"/>
              </a:buClr>
              <a:buSzPts val="5500"/>
              <a:buFont typeface="Arial"/>
              <a:buNone/>
              <a:defRPr b="0" i="0" sz="5500" u="none" cap="none" strike="noStrike">
                <a:solidFill>
                  <a:srgbClr val="888888"/>
                </a:solidFill>
                <a:latin typeface="Calibri"/>
                <a:ea typeface="Calibri"/>
                <a:cs typeface="Calibri"/>
                <a:sym typeface="Calibri"/>
              </a:defRPr>
            </a:lvl9pPr>
          </a:lstStyle>
          <a:p/>
        </p:txBody>
      </p:sp>
      <p:sp>
        <p:nvSpPr>
          <p:cNvPr id="14" name="Shape 14"/>
          <p:cNvSpPr txBox="1"/>
          <p:nvPr>
            <p:ph idx="10" type="dt"/>
          </p:nvPr>
        </p:nvSpPr>
        <p:spPr>
          <a:xfrm>
            <a:off x="1371600" y="15255241"/>
            <a:ext cx="6400800" cy="8763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33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9pPr>
          </a:lstStyle>
          <a:p/>
        </p:txBody>
      </p:sp>
      <p:sp>
        <p:nvSpPr>
          <p:cNvPr id="15" name="Shape 15"/>
          <p:cNvSpPr txBox="1"/>
          <p:nvPr>
            <p:ph idx="11" type="ftr"/>
          </p:nvPr>
        </p:nvSpPr>
        <p:spPr>
          <a:xfrm>
            <a:off x="9372600" y="15255241"/>
            <a:ext cx="8686800" cy="876300"/>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33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9pPr>
          </a:lstStyle>
          <a:p/>
        </p:txBody>
      </p:sp>
      <p:sp>
        <p:nvSpPr>
          <p:cNvPr id="16" name="Shape 16"/>
          <p:cNvSpPr txBox="1"/>
          <p:nvPr>
            <p:ph idx="12" type="sldNum"/>
          </p:nvPr>
        </p:nvSpPr>
        <p:spPr>
          <a:xfrm>
            <a:off x="19659600" y="15255241"/>
            <a:ext cx="6400800" cy="876300"/>
          </a:xfrm>
          <a:prstGeom prst="rect">
            <a:avLst/>
          </a:prstGeom>
          <a:noFill/>
          <a:ln>
            <a:noFill/>
          </a:ln>
        </p:spPr>
        <p:txBody>
          <a:bodyPr anchorCtr="0" anchor="ctr" bIns="125400" lIns="250800" spcFirstLastPara="1" rIns="250800" wrap="square" tIns="125400">
            <a:noAutofit/>
          </a:bodyPr>
          <a:lstStyle>
            <a:lvl1pPr indent="0" lvl="0" marL="0" marR="0" rtl="0" algn="r">
              <a:spcBef>
                <a:spcPts val="0"/>
              </a:spcBef>
              <a:buNone/>
              <a:defRPr b="0" i="0" sz="3300" u="none" cap="none" strike="noStrike">
                <a:solidFill>
                  <a:srgbClr val="888888"/>
                </a:solidFill>
                <a:latin typeface="Calibri"/>
                <a:ea typeface="Calibri"/>
                <a:cs typeface="Calibri"/>
                <a:sym typeface="Calibri"/>
              </a:defRPr>
            </a:lvl1pPr>
            <a:lvl2pPr indent="0" lvl="1" marL="0" marR="0" rtl="0" algn="r">
              <a:spcBef>
                <a:spcPts val="0"/>
              </a:spcBef>
              <a:buNone/>
              <a:defRPr b="0" i="0" sz="3300" u="none" cap="none" strike="noStrike">
                <a:solidFill>
                  <a:srgbClr val="888888"/>
                </a:solidFill>
                <a:latin typeface="Calibri"/>
                <a:ea typeface="Calibri"/>
                <a:cs typeface="Calibri"/>
                <a:sym typeface="Calibri"/>
              </a:defRPr>
            </a:lvl2pPr>
            <a:lvl3pPr indent="0" lvl="2" marL="0" marR="0" rtl="0" algn="r">
              <a:spcBef>
                <a:spcPts val="0"/>
              </a:spcBef>
              <a:buNone/>
              <a:defRPr b="0" i="0" sz="3300" u="none" cap="none" strike="noStrike">
                <a:solidFill>
                  <a:srgbClr val="888888"/>
                </a:solidFill>
                <a:latin typeface="Calibri"/>
                <a:ea typeface="Calibri"/>
                <a:cs typeface="Calibri"/>
                <a:sym typeface="Calibri"/>
              </a:defRPr>
            </a:lvl3pPr>
            <a:lvl4pPr indent="0" lvl="3" marL="0" marR="0" rtl="0" algn="r">
              <a:spcBef>
                <a:spcPts val="0"/>
              </a:spcBef>
              <a:buNone/>
              <a:defRPr b="0" i="0" sz="3300" u="none" cap="none" strike="noStrike">
                <a:solidFill>
                  <a:srgbClr val="888888"/>
                </a:solidFill>
                <a:latin typeface="Calibri"/>
                <a:ea typeface="Calibri"/>
                <a:cs typeface="Calibri"/>
                <a:sym typeface="Calibri"/>
              </a:defRPr>
            </a:lvl4pPr>
            <a:lvl5pPr indent="0" lvl="4" marL="0" marR="0" rtl="0" algn="r">
              <a:spcBef>
                <a:spcPts val="0"/>
              </a:spcBef>
              <a:buNone/>
              <a:defRPr b="0" i="0" sz="3300" u="none" cap="none" strike="noStrike">
                <a:solidFill>
                  <a:srgbClr val="888888"/>
                </a:solidFill>
                <a:latin typeface="Calibri"/>
                <a:ea typeface="Calibri"/>
                <a:cs typeface="Calibri"/>
                <a:sym typeface="Calibri"/>
              </a:defRPr>
            </a:lvl5pPr>
            <a:lvl6pPr indent="0" lvl="5" marL="0" marR="0" rtl="0" algn="r">
              <a:spcBef>
                <a:spcPts val="0"/>
              </a:spcBef>
              <a:buNone/>
              <a:defRPr b="0" i="0" sz="3300" u="none" cap="none" strike="noStrike">
                <a:solidFill>
                  <a:srgbClr val="888888"/>
                </a:solidFill>
                <a:latin typeface="Calibri"/>
                <a:ea typeface="Calibri"/>
                <a:cs typeface="Calibri"/>
                <a:sym typeface="Calibri"/>
              </a:defRPr>
            </a:lvl6pPr>
            <a:lvl7pPr indent="0" lvl="6" marL="0" marR="0" rtl="0" algn="r">
              <a:spcBef>
                <a:spcPts val="0"/>
              </a:spcBef>
              <a:buNone/>
              <a:defRPr b="0" i="0" sz="3300" u="none" cap="none" strike="noStrike">
                <a:solidFill>
                  <a:srgbClr val="888888"/>
                </a:solidFill>
                <a:latin typeface="Calibri"/>
                <a:ea typeface="Calibri"/>
                <a:cs typeface="Calibri"/>
                <a:sym typeface="Calibri"/>
              </a:defRPr>
            </a:lvl7pPr>
            <a:lvl8pPr indent="0" lvl="7" marL="0" marR="0" rtl="0" algn="r">
              <a:spcBef>
                <a:spcPts val="0"/>
              </a:spcBef>
              <a:buNone/>
              <a:defRPr b="0" i="0" sz="3300" u="none" cap="none" strike="noStrike">
                <a:solidFill>
                  <a:srgbClr val="888888"/>
                </a:solidFill>
                <a:latin typeface="Calibri"/>
                <a:ea typeface="Calibri"/>
                <a:cs typeface="Calibri"/>
                <a:sym typeface="Calibri"/>
              </a:defRPr>
            </a:lvl8pPr>
            <a:lvl9pPr indent="0" lvl="8" marL="0" marR="0" rtl="0" algn="r">
              <a:spcBef>
                <a:spcPts val="0"/>
              </a:spcBef>
              <a:buNone/>
              <a:defRPr b="0" i="0" sz="33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68" name="Shape 68"/>
        <p:cNvGrpSpPr/>
        <p:nvPr/>
      </p:nvGrpSpPr>
      <p:grpSpPr>
        <a:xfrm>
          <a:off x="0" y="0"/>
          <a:ext cx="0" cy="0"/>
          <a:chOff x="0" y="0"/>
          <a:chExt cx="0" cy="0"/>
        </a:xfrm>
      </p:grpSpPr>
      <p:sp>
        <p:nvSpPr>
          <p:cNvPr id="69" name="Shape 69"/>
          <p:cNvSpPr txBox="1"/>
          <p:nvPr>
            <p:ph type="title"/>
          </p:nvPr>
        </p:nvSpPr>
        <p:spPr>
          <a:xfrm>
            <a:off x="1371600" y="659131"/>
            <a:ext cx="24688800" cy="2743200"/>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Clr>
                <a:schemeClr val="dk1"/>
              </a:buClr>
              <a:buSzPts val="12100"/>
              <a:buFont typeface="Calibri"/>
              <a:buNone/>
              <a:defRPr b="0" i="0" sz="12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0" name="Shape 70"/>
          <p:cNvSpPr txBox="1"/>
          <p:nvPr>
            <p:ph idx="1" type="body"/>
          </p:nvPr>
        </p:nvSpPr>
        <p:spPr>
          <a:xfrm rot="5400000">
            <a:off x="8284845" y="-3072764"/>
            <a:ext cx="10862311" cy="24688800"/>
          </a:xfrm>
          <a:prstGeom prst="rect">
            <a:avLst/>
          </a:prstGeom>
          <a:noFill/>
          <a:ln>
            <a:noFill/>
          </a:ln>
        </p:spPr>
        <p:txBody>
          <a:bodyPr anchorCtr="0" anchor="t" bIns="91425" lIns="91425" spcFirstLastPara="1" rIns="91425" wrap="square" tIns="91425"/>
          <a:lstStyle>
            <a:lvl1pPr indent="-787400" lvl="0" marL="457200" marR="0" rtl="0" algn="l">
              <a:spcBef>
                <a:spcPts val="1760"/>
              </a:spcBef>
              <a:spcAft>
                <a:spcPts val="0"/>
              </a:spcAft>
              <a:buClr>
                <a:schemeClr val="dk1"/>
              </a:buClr>
              <a:buSzPts val="8800"/>
              <a:buFont typeface="Arial"/>
              <a:buChar char="•"/>
              <a:defRPr b="0" i="0" sz="8800" u="none" cap="none" strike="noStrike">
                <a:solidFill>
                  <a:schemeClr val="dk1"/>
                </a:solidFill>
                <a:latin typeface="Calibri"/>
                <a:ea typeface="Calibri"/>
                <a:cs typeface="Calibri"/>
                <a:sym typeface="Calibri"/>
              </a:defRPr>
            </a:lvl1pPr>
            <a:lvl2pPr indent="-717550" lvl="1" marL="914400" marR="0" rtl="0" algn="l">
              <a:spcBef>
                <a:spcPts val="1540"/>
              </a:spcBef>
              <a:spcAft>
                <a:spcPts val="0"/>
              </a:spcAft>
              <a:buClr>
                <a:schemeClr val="dk1"/>
              </a:buClr>
              <a:buSzPts val="7700"/>
              <a:buFont typeface="Arial"/>
              <a:buChar char="–"/>
              <a:defRPr b="0" i="0" sz="7700" u="none" cap="none" strike="noStrike">
                <a:solidFill>
                  <a:schemeClr val="dk1"/>
                </a:solidFill>
                <a:latin typeface="Calibri"/>
                <a:ea typeface="Calibri"/>
                <a:cs typeface="Calibri"/>
                <a:sym typeface="Calibri"/>
              </a:defRPr>
            </a:lvl2pPr>
            <a:lvl3pPr indent="-647700" lvl="2" marL="1371600" marR="0" rtl="0" algn="l">
              <a:spcBef>
                <a:spcPts val="1320"/>
              </a:spcBef>
              <a:spcAft>
                <a:spcPts val="0"/>
              </a:spcAft>
              <a:buClr>
                <a:schemeClr val="dk1"/>
              </a:buClr>
              <a:buSzPts val="6600"/>
              <a:buFont typeface="Arial"/>
              <a:buChar char="•"/>
              <a:defRPr b="0" i="0" sz="6600" u="none" cap="none" strike="noStrike">
                <a:solidFill>
                  <a:schemeClr val="dk1"/>
                </a:solidFill>
                <a:latin typeface="Calibri"/>
                <a:ea typeface="Calibri"/>
                <a:cs typeface="Calibri"/>
                <a:sym typeface="Calibri"/>
              </a:defRPr>
            </a:lvl3pPr>
            <a:lvl4pPr indent="-577850" lvl="3" marL="1828800" marR="0" rtl="0" algn="l">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4pPr>
            <a:lvl5pPr indent="-577850" lvl="4" marL="2286000" marR="0" rtl="0" algn="l">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5pPr>
            <a:lvl6pPr indent="-577850" lvl="5" marL="2743200" marR="0" rtl="0" algn="l">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71" name="Shape 71"/>
          <p:cNvSpPr txBox="1"/>
          <p:nvPr>
            <p:ph idx="10" type="dt"/>
          </p:nvPr>
        </p:nvSpPr>
        <p:spPr>
          <a:xfrm>
            <a:off x="1371600" y="15255241"/>
            <a:ext cx="6400800" cy="8763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3300">
                <a:solidFill>
                  <a:srgbClr val="888888"/>
                </a:solidFill>
                <a:latin typeface="Calibri"/>
                <a:ea typeface="Calibri"/>
                <a:cs typeface="Calibri"/>
                <a:sym typeface="Calibri"/>
              </a:defRPr>
            </a:lvl1pPr>
            <a:lvl2pPr lvl="1"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9pPr>
          </a:lstStyle>
          <a:p/>
        </p:txBody>
      </p:sp>
      <p:sp>
        <p:nvSpPr>
          <p:cNvPr id="72" name="Shape 72"/>
          <p:cNvSpPr txBox="1"/>
          <p:nvPr>
            <p:ph idx="11" type="ftr"/>
          </p:nvPr>
        </p:nvSpPr>
        <p:spPr>
          <a:xfrm>
            <a:off x="9372600" y="15255241"/>
            <a:ext cx="8686800" cy="876300"/>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sz="3300">
                <a:solidFill>
                  <a:srgbClr val="888888"/>
                </a:solidFill>
                <a:latin typeface="Calibri"/>
                <a:ea typeface="Calibri"/>
                <a:cs typeface="Calibri"/>
                <a:sym typeface="Calibri"/>
              </a:defRPr>
            </a:lvl1pPr>
            <a:lvl2pPr lvl="1"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9pPr>
          </a:lstStyle>
          <a:p/>
        </p:txBody>
      </p:sp>
      <p:sp>
        <p:nvSpPr>
          <p:cNvPr id="73" name="Shape 73"/>
          <p:cNvSpPr txBox="1"/>
          <p:nvPr>
            <p:ph idx="12" type="sldNum"/>
          </p:nvPr>
        </p:nvSpPr>
        <p:spPr>
          <a:xfrm>
            <a:off x="19659600" y="15255241"/>
            <a:ext cx="6400800" cy="876300"/>
          </a:xfrm>
          <a:prstGeom prst="rect">
            <a:avLst/>
          </a:prstGeom>
          <a:noFill/>
          <a:ln>
            <a:noFill/>
          </a:ln>
        </p:spPr>
        <p:txBody>
          <a:bodyPr anchorCtr="0" anchor="ctr" bIns="125400" lIns="250800" spcFirstLastPara="1" rIns="250800" wrap="square" tIns="125400">
            <a:noAutofit/>
          </a:bodyPr>
          <a:lstStyle>
            <a:lvl1pPr indent="0" lvl="0" marL="0" marR="0" rtl="0" algn="r">
              <a:spcBef>
                <a:spcPts val="0"/>
              </a:spcBef>
              <a:buNone/>
              <a:defRPr sz="3300">
                <a:solidFill>
                  <a:srgbClr val="888888"/>
                </a:solidFill>
                <a:latin typeface="Calibri"/>
                <a:ea typeface="Calibri"/>
                <a:cs typeface="Calibri"/>
                <a:sym typeface="Calibri"/>
              </a:defRPr>
            </a:lvl1pPr>
            <a:lvl2pPr indent="0" lvl="1" marL="0" marR="0" rtl="0" algn="r">
              <a:spcBef>
                <a:spcPts val="0"/>
              </a:spcBef>
              <a:buNone/>
              <a:defRPr sz="3300">
                <a:solidFill>
                  <a:srgbClr val="888888"/>
                </a:solidFill>
                <a:latin typeface="Calibri"/>
                <a:ea typeface="Calibri"/>
                <a:cs typeface="Calibri"/>
                <a:sym typeface="Calibri"/>
              </a:defRPr>
            </a:lvl2pPr>
            <a:lvl3pPr indent="0" lvl="2" marL="0" marR="0" rtl="0" algn="r">
              <a:spcBef>
                <a:spcPts val="0"/>
              </a:spcBef>
              <a:buNone/>
              <a:defRPr sz="3300">
                <a:solidFill>
                  <a:srgbClr val="888888"/>
                </a:solidFill>
                <a:latin typeface="Calibri"/>
                <a:ea typeface="Calibri"/>
                <a:cs typeface="Calibri"/>
                <a:sym typeface="Calibri"/>
              </a:defRPr>
            </a:lvl3pPr>
            <a:lvl4pPr indent="0" lvl="3" marL="0" marR="0" rtl="0" algn="r">
              <a:spcBef>
                <a:spcPts val="0"/>
              </a:spcBef>
              <a:buNone/>
              <a:defRPr sz="3300">
                <a:solidFill>
                  <a:srgbClr val="888888"/>
                </a:solidFill>
                <a:latin typeface="Calibri"/>
                <a:ea typeface="Calibri"/>
                <a:cs typeface="Calibri"/>
                <a:sym typeface="Calibri"/>
              </a:defRPr>
            </a:lvl4pPr>
            <a:lvl5pPr indent="0" lvl="4" marL="0" marR="0" rtl="0" algn="r">
              <a:spcBef>
                <a:spcPts val="0"/>
              </a:spcBef>
              <a:buNone/>
              <a:defRPr sz="3300">
                <a:solidFill>
                  <a:srgbClr val="888888"/>
                </a:solidFill>
                <a:latin typeface="Calibri"/>
                <a:ea typeface="Calibri"/>
                <a:cs typeface="Calibri"/>
                <a:sym typeface="Calibri"/>
              </a:defRPr>
            </a:lvl5pPr>
            <a:lvl6pPr indent="0" lvl="5" marL="0" marR="0" rtl="0" algn="r">
              <a:spcBef>
                <a:spcPts val="0"/>
              </a:spcBef>
              <a:buNone/>
              <a:defRPr sz="3300">
                <a:solidFill>
                  <a:srgbClr val="888888"/>
                </a:solidFill>
                <a:latin typeface="Calibri"/>
                <a:ea typeface="Calibri"/>
                <a:cs typeface="Calibri"/>
                <a:sym typeface="Calibri"/>
              </a:defRPr>
            </a:lvl6pPr>
            <a:lvl7pPr indent="0" lvl="6" marL="0" marR="0" rtl="0" algn="r">
              <a:spcBef>
                <a:spcPts val="0"/>
              </a:spcBef>
              <a:buNone/>
              <a:defRPr sz="3300">
                <a:solidFill>
                  <a:srgbClr val="888888"/>
                </a:solidFill>
                <a:latin typeface="Calibri"/>
                <a:ea typeface="Calibri"/>
                <a:cs typeface="Calibri"/>
                <a:sym typeface="Calibri"/>
              </a:defRPr>
            </a:lvl7pPr>
            <a:lvl8pPr indent="0" lvl="7" marL="0" marR="0" rtl="0" algn="r">
              <a:spcBef>
                <a:spcPts val="0"/>
              </a:spcBef>
              <a:buNone/>
              <a:defRPr sz="3300">
                <a:solidFill>
                  <a:srgbClr val="888888"/>
                </a:solidFill>
                <a:latin typeface="Calibri"/>
                <a:ea typeface="Calibri"/>
                <a:cs typeface="Calibri"/>
                <a:sym typeface="Calibri"/>
              </a:defRPr>
            </a:lvl8pPr>
            <a:lvl9pPr indent="0" lvl="8" marL="0" marR="0" rtl="0" algn="r">
              <a:spcBef>
                <a:spcPts val="0"/>
              </a:spcBef>
              <a:buNone/>
              <a:defRPr sz="33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Shape 75"/>
          <p:cNvSpPr txBox="1"/>
          <p:nvPr>
            <p:ph type="title"/>
          </p:nvPr>
        </p:nvSpPr>
        <p:spPr>
          <a:xfrm rot="5400000">
            <a:off x="52069365" y="9176386"/>
            <a:ext cx="33707070" cy="18516601"/>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Clr>
                <a:schemeClr val="dk1"/>
              </a:buClr>
              <a:buSzPts val="12100"/>
              <a:buFont typeface="Calibri"/>
              <a:buNone/>
              <a:defRPr b="0" i="0" sz="12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6" name="Shape 76"/>
          <p:cNvSpPr txBox="1"/>
          <p:nvPr>
            <p:ph idx="1" type="body"/>
          </p:nvPr>
        </p:nvSpPr>
        <p:spPr>
          <a:xfrm rot="5400000">
            <a:off x="14807564" y="-9111615"/>
            <a:ext cx="33707070" cy="55092602"/>
          </a:xfrm>
          <a:prstGeom prst="rect">
            <a:avLst/>
          </a:prstGeom>
          <a:noFill/>
          <a:ln>
            <a:noFill/>
          </a:ln>
        </p:spPr>
        <p:txBody>
          <a:bodyPr anchorCtr="0" anchor="t" bIns="91425" lIns="91425" spcFirstLastPara="1" rIns="91425" wrap="square" tIns="91425"/>
          <a:lstStyle>
            <a:lvl1pPr indent="-787400" lvl="0" marL="457200" marR="0" rtl="0" algn="l">
              <a:spcBef>
                <a:spcPts val="1760"/>
              </a:spcBef>
              <a:spcAft>
                <a:spcPts val="0"/>
              </a:spcAft>
              <a:buClr>
                <a:schemeClr val="dk1"/>
              </a:buClr>
              <a:buSzPts val="8800"/>
              <a:buFont typeface="Arial"/>
              <a:buChar char="•"/>
              <a:defRPr b="0" i="0" sz="8800" u="none" cap="none" strike="noStrike">
                <a:solidFill>
                  <a:schemeClr val="dk1"/>
                </a:solidFill>
                <a:latin typeface="Calibri"/>
                <a:ea typeface="Calibri"/>
                <a:cs typeface="Calibri"/>
                <a:sym typeface="Calibri"/>
              </a:defRPr>
            </a:lvl1pPr>
            <a:lvl2pPr indent="-717550" lvl="1" marL="914400" marR="0" rtl="0" algn="l">
              <a:spcBef>
                <a:spcPts val="1540"/>
              </a:spcBef>
              <a:spcAft>
                <a:spcPts val="0"/>
              </a:spcAft>
              <a:buClr>
                <a:schemeClr val="dk1"/>
              </a:buClr>
              <a:buSzPts val="7700"/>
              <a:buFont typeface="Arial"/>
              <a:buChar char="–"/>
              <a:defRPr b="0" i="0" sz="7700" u="none" cap="none" strike="noStrike">
                <a:solidFill>
                  <a:schemeClr val="dk1"/>
                </a:solidFill>
                <a:latin typeface="Calibri"/>
                <a:ea typeface="Calibri"/>
                <a:cs typeface="Calibri"/>
                <a:sym typeface="Calibri"/>
              </a:defRPr>
            </a:lvl2pPr>
            <a:lvl3pPr indent="-647700" lvl="2" marL="1371600" marR="0" rtl="0" algn="l">
              <a:spcBef>
                <a:spcPts val="1320"/>
              </a:spcBef>
              <a:spcAft>
                <a:spcPts val="0"/>
              </a:spcAft>
              <a:buClr>
                <a:schemeClr val="dk1"/>
              </a:buClr>
              <a:buSzPts val="6600"/>
              <a:buFont typeface="Arial"/>
              <a:buChar char="•"/>
              <a:defRPr b="0" i="0" sz="6600" u="none" cap="none" strike="noStrike">
                <a:solidFill>
                  <a:schemeClr val="dk1"/>
                </a:solidFill>
                <a:latin typeface="Calibri"/>
                <a:ea typeface="Calibri"/>
                <a:cs typeface="Calibri"/>
                <a:sym typeface="Calibri"/>
              </a:defRPr>
            </a:lvl3pPr>
            <a:lvl4pPr indent="-577850" lvl="3" marL="1828800" marR="0" rtl="0" algn="l">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4pPr>
            <a:lvl5pPr indent="-577850" lvl="4" marL="2286000" marR="0" rtl="0" algn="l">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5pPr>
            <a:lvl6pPr indent="-577850" lvl="5" marL="2743200" marR="0" rtl="0" algn="l">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77" name="Shape 77"/>
          <p:cNvSpPr txBox="1"/>
          <p:nvPr>
            <p:ph idx="10" type="dt"/>
          </p:nvPr>
        </p:nvSpPr>
        <p:spPr>
          <a:xfrm>
            <a:off x="1371600" y="15255241"/>
            <a:ext cx="6400800" cy="8763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3300">
                <a:solidFill>
                  <a:srgbClr val="888888"/>
                </a:solidFill>
                <a:latin typeface="Calibri"/>
                <a:ea typeface="Calibri"/>
                <a:cs typeface="Calibri"/>
                <a:sym typeface="Calibri"/>
              </a:defRPr>
            </a:lvl1pPr>
            <a:lvl2pPr lvl="1"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9pPr>
          </a:lstStyle>
          <a:p/>
        </p:txBody>
      </p:sp>
      <p:sp>
        <p:nvSpPr>
          <p:cNvPr id="78" name="Shape 78"/>
          <p:cNvSpPr txBox="1"/>
          <p:nvPr>
            <p:ph idx="11" type="ftr"/>
          </p:nvPr>
        </p:nvSpPr>
        <p:spPr>
          <a:xfrm>
            <a:off x="9372600" y="15255241"/>
            <a:ext cx="8686800" cy="876300"/>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sz="3300">
                <a:solidFill>
                  <a:srgbClr val="888888"/>
                </a:solidFill>
                <a:latin typeface="Calibri"/>
                <a:ea typeface="Calibri"/>
                <a:cs typeface="Calibri"/>
                <a:sym typeface="Calibri"/>
              </a:defRPr>
            </a:lvl1pPr>
            <a:lvl2pPr lvl="1"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9pPr>
          </a:lstStyle>
          <a:p/>
        </p:txBody>
      </p:sp>
      <p:sp>
        <p:nvSpPr>
          <p:cNvPr id="79" name="Shape 79"/>
          <p:cNvSpPr txBox="1"/>
          <p:nvPr>
            <p:ph idx="12" type="sldNum"/>
          </p:nvPr>
        </p:nvSpPr>
        <p:spPr>
          <a:xfrm>
            <a:off x="19659600" y="15255241"/>
            <a:ext cx="6400800" cy="876300"/>
          </a:xfrm>
          <a:prstGeom prst="rect">
            <a:avLst/>
          </a:prstGeom>
          <a:noFill/>
          <a:ln>
            <a:noFill/>
          </a:ln>
        </p:spPr>
        <p:txBody>
          <a:bodyPr anchorCtr="0" anchor="ctr" bIns="125400" lIns="250800" spcFirstLastPara="1" rIns="250800" wrap="square" tIns="125400">
            <a:noAutofit/>
          </a:bodyPr>
          <a:lstStyle>
            <a:lvl1pPr indent="0" lvl="0" marL="0" marR="0" rtl="0" algn="r">
              <a:spcBef>
                <a:spcPts val="0"/>
              </a:spcBef>
              <a:buNone/>
              <a:defRPr sz="3300">
                <a:solidFill>
                  <a:srgbClr val="888888"/>
                </a:solidFill>
                <a:latin typeface="Calibri"/>
                <a:ea typeface="Calibri"/>
                <a:cs typeface="Calibri"/>
                <a:sym typeface="Calibri"/>
              </a:defRPr>
            </a:lvl1pPr>
            <a:lvl2pPr indent="0" lvl="1" marL="0" marR="0" rtl="0" algn="r">
              <a:spcBef>
                <a:spcPts val="0"/>
              </a:spcBef>
              <a:buNone/>
              <a:defRPr sz="3300">
                <a:solidFill>
                  <a:srgbClr val="888888"/>
                </a:solidFill>
                <a:latin typeface="Calibri"/>
                <a:ea typeface="Calibri"/>
                <a:cs typeface="Calibri"/>
                <a:sym typeface="Calibri"/>
              </a:defRPr>
            </a:lvl2pPr>
            <a:lvl3pPr indent="0" lvl="2" marL="0" marR="0" rtl="0" algn="r">
              <a:spcBef>
                <a:spcPts val="0"/>
              </a:spcBef>
              <a:buNone/>
              <a:defRPr sz="3300">
                <a:solidFill>
                  <a:srgbClr val="888888"/>
                </a:solidFill>
                <a:latin typeface="Calibri"/>
                <a:ea typeface="Calibri"/>
                <a:cs typeface="Calibri"/>
                <a:sym typeface="Calibri"/>
              </a:defRPr>
            </a:lvl3pPr>
            <a:lvl4pPr indent="0" lvl="3" marL="0" marR="0" rtl="0" algn="r">
              <a:spcBef>
                <a:spcPts val="0"/>
              </a:spcBef>
              <a:buNone/>
              <a:defRPr sz="3300">
                <a:solidFill>
                  <a:srgbClr val="888888"/>
                </a:solidFill>
                <a:latin typeface="Calibri"/>
                <a:ea typeface="Calibri"/>
                <a:cs typeface="Calibri"/>
                <a:sym typeface="Calibri"/>
              </a:defRPr>
            </a:lvl4pPr>
            <a:lvl5pPr indent="0" lvl="4" marL="0" marR="0" rtl="0" algn="r">
              <a:spcBef>
                <a:spcPts val="0"/>
              </a:spcBef>
              <a:buNone/>
              <a:defRPr sz="3300">
                <a:solidFill>
                  <a:srgbClr val="888888"/>
                </a:solidFill>
                <a:latin typeface="Calibri"/>
                <a:ea typeface="Calibri"/>
                <a:cs typeface="Calibri"/>
                <a:sym typeface="Calibri"/>
              </a:defRPr>
            </a:lvl5pPr>
            <a:lvl6pPr indent="0" lvl="5" marL="0" marR="0" rtl="0" algn="r">
              <a:spcBef>
                <a:spcPts val="0"/>
              </a:spcBef>
              <a:buNone/>
              <a:defRPr sz="3300">
                <a:solidFill>
                  <a:srgbClr val="888888"/>
                </a:solidFill>
                <a:latin typeface="Calibri"/>
                <a:ea typeface="Calibri"/>
                <a:cs typeface="Calibri"/>
                <a:sym typeface="Calibri"/>
              </a:defRPr>
            </a:lvl6pPr>
            <a:lvl7pPr indent="0" lvl="6" marL="0" marR="0" rtl="0" algn="r">
              <a:spcBef>
                <a:spcPts val="0"/>
              </a:spcBef>
              <a:buNone/>
              <a:defRPr sz="3300">
                <a:solidFill>
                  <a:srgbClr val="888888"/>
                </a:solidFill>
                <a:latin typeface="Calibri"/>
                <a:ea typeface="Calibri"/>
                <a:cs typeface="Calibri"/>
                <a:sym typeface="Calibri"/>
              </a:defRPr>
            </a:lvl7pPr>
            <a:lvl8pPr indent="0" lvl="7" marL="0" marR="0" rtl="0" algn="r">
              <a:spcBef>
                <a:spcPts val="0"/>
              </a:spcBef>
              <a:buNone/>
              <a:defRPr sz="3300">
                <a:solidFill>
                  <a:srgbClr val="888888"/>
                </a:solidFill>
                <a:latin typeface="Calibri"/>
                <a:ea typeface="Calibri"/>
                <a:cs typeface="Calibri"/>
                <a:sym typeface="Calibri"/>
              </a:defRPr>
            </a:lvl8pPr>
            <a:lvl9pPr indent="0" lvl="8" marL="0" marR="0" rtl="0" algn="r">
              <a:spcBef>
                <a:spcPts val="0"/>
              </a:spcBef>
              <a:buNone/>
              <a:defRPr sz="33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7" name="Shape 17"/>
        <p:cNvGrpSpPr/>
        <p:nvPr/>
      </p:nvGrpSpPr>
      <p:grpSpPr>
        <a:xfrm>
          <a:off x="0" y="0"/>
          <a:ext cx="0" cy="0"/>
          <a:chOff x="0" y="0"/>
          <a:chExt cx="0" cy="0"/>
        </a:xfrm>
      </p:grpSpPr>
      <p:sp>
        <p:nvSpPr>
          <p:cNvPr id="18" name="Shape 18"/>
          <p:cNvSpPr txBox="1"/>
          <p:nvPr>
            <p:ph type="title"/>
          </p:nvPr>
        </p:nvSpPr>
        <p:spPr>
          <a:xfrm>
            <a:off x="1371600" y="659131"/>
            <a:ext cx="24688800" cy="2743200"/>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Clr>
                <a:schemeClr val="dk1"/>
              </a:buClr>
              <a:buSzPts val="12100"/>
              <a:buFont typeface="Calibri"/>
              <a:buNone/>
              <a:defRPr b="0" i="0" sz="12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9" name="Shape 19"/>
          <p:cNvSpPr txBox="1"/>
          <p:nvPr>
            <p:ph idx="1" type="body"/>
          </p:nvPr>
        </p:nvSpPr>
        <p:spPr>
          <a:xfrm>
            <a:off x="1371600" y="3840481"/>
            <a:ext cx="24688800" cy="10862311"/>
          </a:xfrm>
          <a:prstGeom prst="rect">
            <a:avLst/>
          </a:prstGeom>
          <a:noFill/>
          <a:ln>
            <a:noFill/>
          </a:ln>
        </p:spPr>
        <p:txBody>
          <a:bodyPr anchorCtr="0" anchor="t" bIns="91425" lIns="91425" spcFirstLastPara="1" rIns="91425" wrap="square" tIns="91425"/>
          <a:lstStyle>
            <a:lvl1pPr indent="-787400" lvl="0" marL="457200" marR="0" rtl="0" algn="l">
              <a:spcBef>
                <a:spcPts val="1760"/>
              </a:spcBef>
              <a:spcAft>
                <a:spcPts val="0"/>
              </a:spcAft>
              <a:buClr>
                <a:schemeClr val="dk1"/>
              </a:buClr>
              <a:buSzPts val="8800"/>
              <a:buFont typeface="Arial"/>
              <a:buChar char="•"/>
              <a:defRPr b="0" i="0" sz="8800" u="none" cap="none" strike="noStrike">
                <a:solidFill>
                  <a:schemeClr val="dk1"/>
                </a:solidFill>
                <a:latin typeface="Calibri"/>
                <a:ea typeface="Calibri"/>
                <a:cs typeface="Calibri"/>
                <a:sym typeface="Calibri"/>
              </a:defRPr>
            </a:lvl1pPr>
            <a:lvl2pPr indent="-717550" lvl="1" marL="914400" marR="0" rtl="0" algn="l">
              <a:spcBef>
                <a:spcPts val="1540"/>
              </a:spcBef>
              <a:spcAft>
                <a:spcPts val="0"/>
              </a:spcAft>
              <a:buClr>
                <a:schemeClr val="dk1"/>
              </a:buClr>
              <a:buSzPts val="7700"/>
              <a:buFont typeface="Arial"/>
              <a:buChar char="–"/>
              <a:defRPr b="0" i="0" sz="7700" u="none" cap="none" strike="noStrike">
                <a:solidFill>
                  <a:schemeClr val="dk1"/>
                </a:solidFill>
                <a:latin typeface="Calibri"/>
                <a:ea typeface="Calibri"/>
                <a:cs typeface="Calibri"/>
                <a:sym typeface="Calibri"/>
              </a:defRPr>
            </a:lvl2pPr>
            <a:lvl3pPr indent="-647700" lvl="2" marL="1371600" marR="0" rtl="0" algn="l">
              <a:spcBef>
                <a:spcPts val="1320"/>
              </a:spcBef>
              <a:spcAft>
                <a:spcPts val="0"/>
              </a:spcAft>
              <a:buClr>
                <a:schemeClr val="dk1"/>
              </a:buClr>
              <a:buSzPts val="6600"/>
              <a:buFont typeface="Arial"/>
              <a:buChar char="•"/>
              <a:defRPr b="0" i="0" sz="6600" u="none" cap="none" strike="noStrike">
                <a:solidFill>
                  <a:schemeClr val="dk1"/>
                </a:solidFill>
                <a:latin typeface="Calibri"/>
                <a:ea typeface="Calibri"/>
                <a:cs typeface="Calibri"/>
                <a:sym typeface="Calibri"/>
              </a:defRPr>
            </a:lvl3pPr>
            <a:lvl4pPr indent="-577850" lvl="3" marL="1828800" marR="0" rtl="0" algn="l">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4pPr>
            <a:lvl5pPr indent="-577850" lvl="4" marL="2286000" marR="0" rtl="0" algn="l">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5pPr>
            <a:lvl6pPr indent="-577850" lvl="5" marL="2743200" marR="0" rtl="0" algn="l">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20" name="Shape 20"/>
          <p:cNvSpPr txBox="1"/>
          <p:nvPr>
            <p:ph idx="10" type="dt"/>
          </p:nvPr>
        </p:nvSpPr>
        <p:spPr>
          <a:xfrm>
            <a:off x="1371600" y="15255241"/>
            <a:ext cx="6400800" cy="8763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3300">
                <a:solidFill>
                  <a:srgbClr val="888888"/>
                </a:solidFill>
                <a:latin typeface="Calibri"/>
                <a:ea typeface="Calibri"/>
                <a:cs typeface="Calibri"/>
                <a:sym typeface="Calibri"/>
              </a:defRPr>
            </a:lvl1pPr>
            <a:lvl2pPr lvl="1"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9pPr>
          </a:lstStyle>
          <a:p/>
        </p:txBody>
      </p:sp>
      <p:sp>
        <p:nvSpPr>
          <p:cNvPr id="21" name="Shape 21"/>
          <p:cNvSpPr txBox="1"/>
          <p:nvPr>
            <p:ph idx="11" type="ftr"/>
          </p:nvPr>
        </p:nvSpPr>
        <p:spPr>
          <a:xfrm>
            <a:off x="9372600" y="15255241"/>
            <a:ext cx="8686800" cy="876300"/>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sz="3300">
                <a:solidFill>
                  <a:srgbClr val="888888"/>
                </a:solidFill>
                <a:latin typeface="Calibri"/>
                <a:ea typeface="Calibri"/>
                <a:cs typeface="Calibri"/>
                <a:sym typeface="Calibri"/>
              </a:defRPr>
            </a:lvl1pPr>
            <a:lvl2pPr lvl="1"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9pPr>
          </a:lstStyle>
          <a:p/>
        </p:txBody>
      </p:sp>
      <p:sp>
        <p:nvSpPr>
          <p:cNvPr id="22" name="Shape 22"/>
          <p:cNvSpPr txBox="1"/>
          <p:nvPr>
            <p:ph idx="12" type="sldNum"/>
          </p:nvPr>
        </p:nvSpPr>
        <p:spPr>
          <a:xfrm>
            <a:off x="19659600" y="15255241"/>
            <a:ext cx="6400800" cy="876300"/>
          </a:xfrm>
          <a:prstGeom prst="rect">
            <a:avLst/>
          </a:prstGeom>
          <a:noFill/>
          <a:ln>
            <a:noFill/>
          </a:ln>
        </p:spPr>
        <p:txBody>
          <a:bodyPr anchorCtr="0" anchor="ctr" bIns="125400" lIns="250800" spcFirstLastPara="1" rIns="250800" wrap="square" tIns="125400">
            <a:noAutofit/>
          </a:bodyPr>
          <a:lstStyle>
            <a:lvl1pPr indent="0" lvl="0" marL="0" marR="0" rtl="0" algn="r">
              <a:spcBef>
                <a:spcPts val="0"/>
              </a:spcBef>
              <a:buNone/>
              <a:defRPr sz="3300">
                <a:solidFill>
                  <a:srgbClr val="888888"/>
                </a:solidFill>
                <a:latin typeface="Calibri"/>
                <a:ea typeface="Calibri"/>
                <a:cs typeface="Calibri"/>
                <a:sym typeface="Calibri"/>
              </a:defRPr>
            </a:lvl1pPr>
            <a:lvl2pPr indent="0" lvl="1" marL="0" marR="0" rtl="0" algn="r">
              <a:spcBef>
                <a:spcPts val="0"/>
              </a:spcBef>
              <a:buNone/>
              <a:defRPr sz="3300">
                <a:solidFill>
                  <a:srgbClr val="888888"/>
                </a:solidFill>
                <a:latin typeface="Calibri"/>
                <a:ea typeface="Calibri"/>
                <a:cs typeface="Calibri"/>
                <a:sym typeface="Calibri"/>
              </a:defRPr>
            </a:lvl2pPr>
            <a:lvl3pPr indent="0" lvl="2" marL="0" marR="0" rtl="0" algn="r">
              <a:spcBef>
                <a:spcPts val="0"/>
              </a:spcBef>
              <a:buNone/>
              <a:defRPr sz="3300">
                <a:solidFill>
                  <a:srgbClr val="888888"/>
                </a:solidFill>
                <a:latin typeface="Calibri"/>
                <a:ea typeface="Calibri"/>
                <a:cs typeface="Calibri"/>
                <a:sym typeface="Calibri"/>
              </a:defRPr>
            </a:lvl3pPr>
            <a:lvl4pPr indent="0" lvl="3" marL="0" marR="0" rtl="0" algn="r">
              <a:spcBef>
                <a:spcPts val="0"/>
              </a:spcBef>
              <a:buNone/>
              <a:defRPr sz="3300">
                <a:solidFill>
                  <a:srgbClr val="888888"/>
                </a:solidFill>
                <a:latin typeface="Calibri"/>
                <a:ea typeface="Calibri"/>
                <a:cs typeface="Calibri"/>
                <a:sym typeface="Calibri"/>
              </a:defRPr>
            </a:lvl4pPr>
            <a:lvl5pPr indent="0" lvl="4" marL="0" marR="0" rtl="0" algn="r">
              <a:spcBef>
                <a:spcPts val="0"/>
              </a:spcBef>
              <a:buNone/>
              <a:defRPr sz="3300">
                <a:solidFill>
                  <a:srgbClr val="888888"/>
                </a:solidFill>
                <a:latin typeface="Calibri"/>
                <a:ea typeface="Calibri"/>
                <a:cs typeface="Calibri"/>
                <a:sym typeface="Calibri"/>
              </a:defRPr>
            </a:lvl5pPr>
            <a:lvl6pPr indent="0" lvl="5" marL="0" marR="0" rtl="0" algn="r">
              <a:spcBef>
                <a:spcPts val="0"/>
              </a:spcBef>
              <a:buNone/>
              <a:defRPr sz="3300">
                <a:solidFill>
                  <a:srgbClr val="888888"/>
                </a:solidFill>
                <a:latin typeface="Calibri"/>
                <a:ea typeface="Calibri"/>
                <a:cs typeface="Calibri"/>
                <a:sym typeface="Calibri"/>
              </a:defRPr>
            </a:lvl6pPr>
            <a:lvl7pPr indent="0" lvl="6" marL="0" marR="0" rtl="0" algn="r">
              <a:spcBef>
                <a:spcPts val="0"/>
              </a:spcBef>
              <a:buNone/>
              <a:defRPr sz="3300">
                <a:solidFill>
                  <a:srgbClr val="888888"/>
                </a:solidFill>
                <a:latin typeface="Calibri"/>
                <a:ea typeface="Calibri"/>
                <a:cs typeface="Calibri"/>
                <a:sym typeface="Calibri"/>
              </a:defRPr>
            </a:lvl7pPr>
            <a:lvl8pPr indent="0" lvl="7" marL="0" marR="0" rtl="0" algn="r">
              <a:spcBef>
                <a:spcPts val="0"/>
              </a:spcBef>
              <a:buNone/>
              <a:defRPr sz="3300">
                <a:solidFill>
                  <a:srgbClr val="888888"/>
                </a:solidFill>
                <a:latin typeface="Calibri"/>
                <a:ea typeface="Calibri"/>
                <a:cs typeface="Calibri"/>
                <a:sym typeface="Calibri"/>
              </a:defRPr>
            </a:lvl8pPr>
            <a:lvl9pPr indent="0" lvl="8" marL="0" marR="0" rtl="0" algn="r">
              <a:spcBef>
                <a:spcPts val="0"/>
              </a:spcBef>
              <a:buNone/>
              <a:defRPr sz="33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3" name="Shape 23"/>
        <p:cNvGrpSpPr/>
        <p:nvPr/>
      </p:nvGrpSpPr>
      <p:grpSpPr>
        <a:xfrm>
          <a:off x="0" y="0"/>
          <a:ext cx="0" cy="0"/>
          <a:chOff x="0" y="0"/>
          <a:chExt cx="0" cy="0"/>
        </a:xfrm>
      </p:grpSpPr>
      <p:sp>
        <p:nvSpPr>
          <p:cNvPr id="24" name="Shape 24"/>
          <p:cNvSpPr txBox="1"/>
          <p:nvPr>
            <p:ph type="title"/>
          </p:nvPr>
        </p:nvSpPr>
        <p:spPr>
          <a:xfrm>
            <a:off x="2166939" y="10576561"/>
            <a:ext cx="23317200" cy="3268980"/>
          </a:xfrm>
          <a:prstGeom prst="rect">
            <a:avLst/>
          </a:prstGeom>
          <a:noFill/>
          <a:ln>
            <a:noFill/>
          </a:ln>
        </p:spPr>
        <p:txBody>
          <a:bodyPr anchorCtr="0" anchor="t" bIns="91425" lIns="91425" spcFirstLastPara="1" rIns="91425" wrap="square" tIns="91425"/>
          <a:lstStyle>
            <a:lvl1pPr lvl="0" marR="0" rtl="0" algn="l">
              <a:spcBef>
                <a:spcPts val="0"/>
              </a:spcBef>
              <a:spcAft>
                <a:spcPts val="0"/>
              </a:spcAft>
              <a:buClr>
                <a:schemeClr val="dk1"/>
              </a:buClr>
              <a:buSzPts val="11000"/>
              <a:buFont typeface="Calibri"/>
              <a:buNone/>
              <a:defRPr b="1" i="0" sz="11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5" name="Shape 25"/>
          <p:cNvSpPr txBox="1"/>
          <p:nvPr>
            <p:ph idx="1" type="body"/>
          </p:nvPr>
        </p:nvSpPr>
        <p:spPr>
          <a:xfrm>
            <a:off x="2166939" y="6976112"/>
            <a:ext cx="23317200" cy="3600449"/>
          </a:xfrm>
          <a:prstGeom prst="rect">
            <a:avLst/>
          </a:prstGeom>
          <a:noFill/>
          <a:ln>
            <a:noFill/>
          </a:ln>
        </p:spPr>
        <p:txBody>
          <a:bodyPr anchorCtr="0" anchor="b" bIns="91425" lIns="91425" spcFirstLastPara="1" rIns="91425" wrap="square" tIns="91425"/>
          <a:lstStyle>
            <a:lvl1pPr indent="-228600" lvl="0" marL="457200" marR="0" rtl="0" algn="l">
              <a:spcBef>
                <a:spcPts val="1100"/>
              </a:spcBef>
              <a:spcAft>
                <a:spcPts val="0"/>
              </a:spcAft>
              <a:buClr>
                <a:srgbClr val="888888"/>
              </a:buClr>
              <a:buSzPts val="5500"/>
              <a:buFont typeface="Arial"/>
              <a:buNone/>
              <a:defRPr b="0" i="0" sz="5500" u="none" cap="none" strike="noStrike">
                <a:solidFill>
                  <a:srgbClr val="888888"/>
                </a:solidFill>
                <a:latin typeface="Calibri"/>
                <a:ea typeface="Calibri"/>
                <a:cs typeface="Calibri"/>
                <a:sym typeface="Calibri"/>
              </a:defRPr>
            </a:lvl1pPr>
            <a:lvl2pPr indent="-228600" lvl="1" marL="914400" marR="0" rtl="0" algn="l">
              <a:spcBef>
                <a:spcPts val="980"/>
              </a:spcBef>
              <a:spcAft>
                <a:spcPts val="0"/>
              </a:spcAft>
              <a:buClr>
                <a:srgbClr val="888888"/>
              </a:buClr>
              <a:buSzPts val="4900"/>
              <a:buFont typeface="Arial"/>
              <a:buNone/>
              <a:defRPr b="0" i="0" sz="4900" u="none" cap="none" strike="noStrike">
                <a:solidFill>
                  <a:srgbClr val="888888"/>
                </a:solidFill>
                <a:latin typeface="Calibri"/>
                <a:ea typeface="Calibri"/>
                <a:cs typeface="Calibri"/>
                <a:sym typeface="Calibri"/>
              </a:defRPr>
            </a:lvl2pPr>
            <a:lvl3pPr indent="-228600" lvl="2" marL="1371600" marR="0" rtl="0" algn="l">
              <a:spcBef>
                <a:spcPts val="880"/>
              </a:spcBef>
              <a:spcAft>
                <a:spcPts val="0"/>
              </a:spcAft>
              <a:buClr>
                <a:srgbClr val="888888"/>
              </a:buClr>
              <a:buSzPts val="4400"/>
              <a:buFont typeface="Arial"/>
              <a:buNone/>
              <a:defRPr b="0" i="0" sz="4400" u="none" cap="none" strike="noStrike">
                <a:solidFill>
                  <a:srgbClr val="888888"/>
                </a:solidFill>
                <a:latin typeface="Calibri"/>
                <a:ea typeface="Calibri"/>
                <a:cs typeface="Calibri"/>
                <a:sym typeface="Calibri"/>
              </a:defRPr>
            </a:lvl3pPr>
            <a:lvl4pPr indent="-228600" lvl="3" marL="1828800" marR="0" rtl="0" algn="l">
              <a:spcBef>
                <a:spcPts val="760"/>
              </a:spcBef>
              <a:spcAft>
                <a:spcPts val="0"/>
              </a:spcAft>
              <a:buClr>
                <a:srgbClr val="888888"/>
              </a:buClr>
              <a:buSzPts val="3800"/>
              <a:buFont typeface="Arial"/>
              <a:buNone/>
              <a:defRPr b="0" i="0" sz="3800" u="none" cap="none" strike="noStrike">
                <a:solidFill>
                  <a:srgbClr val="888888"/>
                </a:solidFill>
                <a:latin typeface="Calibri"/>
                <a:ea typeface="Calibri"/>
                <a:cs typeface="Calibri"/>
                <a:sym typeface="Calibri"/>
              </a:defRPr>
            </a:lvl4pPr>
            <a:lvl5pPr indent="-228600" lvl="4" marL="2286000" marR="0" rtl="0" algn="l">
              <a:spcBef>
                <a:spcPts val="760"/>
              </a:spcBef>
              <a:spcAft>
                <a:spcPts val="0"/>
              </a:spcAft>
              <a:buClr>
                <a:srgbClr val="888888"/>
              </a:buClr>
              <a:buSzPts val="3800"/>
              <a:buFont typeface="Arial"/>
              <a:buNone/>
              <a:defRPr b="0" i="0" sz="3800" u="none" cap="none" strike="noStrike">
                <a:solidFill>
                  <a:srgbClr val="888888"/>
                </a:solidFill>
                <a:latin typeface="Calibri"/>
                <a:ea typeface="Calibri"/>
                <a:cs typeface="Calibri"/>
                <a:sym typeface="Calibri"/>
              </a:defRPr>
            </a:lvl5pPr>
            <a:lvl6pPr indent="-228600" lvl="5" marL="2743200" marR="0" rtl="0" algn="l">
              <a:spcBef>
                <a:spcPts val="760"/>
              </a:spcBef>
              <a:spcAft>
                <a:spcPts val="0"/>
              </a:spcAft>
              <a:buClr>
                <a:srgbClr val="888888"/>
              </a:buClr>
              <a:buSzPts val="3800"/>
              <a:buFont typeface="Arial"/>
              <a:buNone/>
              <a:defRPr b="0" i="0" sz="3800" u="none" cap="none" strike="noStrike">
                <a:solidFill>
                  <a:srgbClr val="888888"/>
                </a:solidFill>
                <a:latin typeface="Calibri"/>
                <a:ea typeface="Calibri"/>
                <a:cs typeface="Calibri"/>
                <a:sym typeface="Calibri"/>
              </a:defRPr>
            </a:lvl6pPr>
            <a:lvl7pPr indent="-228600" lvl="6" marL="3200400" marR="0" rtl="0" algn="l">
              <a:spcBef>
                <a:spcPts val="760"/>
              </a:spcBef>
              <a:spcAft>
                <a:spcPts val="0"/>
              </a:spcAft>
              <a:buClr>
                <a:srgbClr val="888888"/>
              </a:buClr>
              <a:buSzPts val="3800"/>
              <a:buFont typeface="Arial"/>
              <a:buNone/>
              <a:defRPr b="0" i="0" sz="3800" u="none" cap="none" strike="noStrike">
                <a:solidFill>
                  <a:srgbClr val="888888"/>
                </a:solidFill>
                <a:latin typeface="Calibri"/>
                <a:ea typeface="Calibri"/>
                <a:cs typeface="Calibri"/>
                <a:sym typeface="Calibri"/>
              </a:defRPr>
            </a:lvl7pPr>
            <a:lvl8pPr indent="-228600" lvl="7" marL="3657600" marR="0" rtl="0" algn="l">
              <a:spcBef>
                <a:spcPts val="760"/>
              </a:spcBef>
              <a:spcAft>
                <a:spcPts val="0"/>
              </a:spcAft>
              <a:buClr>
                <a:srgbClr val="888888"/>
              </a:buClr>
              <a:buSzPts val="3800"/>
              <a:buFont typeface="Arial"/>
              <a:buNone/>
              <a:defRPr b="0" i="0" sz="3800" u="none" cap="none" strike="noStrike">
                <a:solidFill>
                  <a:srgbClr val="888888"/>
                </a:solidFill>
                <a:latin typeface="Calibri"/>
                <a:ea typeface="Calibri"/>
                <a:cs typeface="Calibri"/>
                <a:sym typeface="Calibri"/>
              </a:defRPr>
            </a:lvl8pPr>
            <a:lvl9pPr indent="-228600" lvl="8" marL="4114800" marR="0" rtl="0" algn="l">
              <a:spcBef>
                <a:spcPts val="760"/>
              </a:spcBef>
              <a:spcAft>
                <a:spcPts val="0"/>
              </a:spcAft>
              <a:buClr>
                <a:srgbClr val="888888"/>
              </a:buClr>
              <a:buSzPts val="3800"/>
              <a:buFont typeface="Arial"/>
              <a:buNone/>
              <a:defRPr b="0" i="0" sz="3800" u="none" cap="none" strike="noStrike">
                <a:solidFill>
                  <a:srgbClr val="888888"/>
                </a:solidFill>
                <a:latin typeface="Calibri"/>
                <a:ea typeface="Calibri"/>
                <a:cs typeface="Calibri"/>
                <a:sym typeface="Calibri"/>
              </a:defRPr>
            </a:lvl9pPr>
          </a:lstStyle>
          <a:p/>
        </p:txBody>
      </p:sp>
      <p:sp>
        <p:nvSpPr>
          <p:cNvPr id="26" name="Shape 26"/>
          <p:cNvSpPr txBox="1"/>
          <p:nvPr>
            <p:ph idx="10" type="dt"/>
          </p:nvPr>
        </p:nvSpPr>
        <p:spPr>
          <a:xfrm>
            <a:off x="1371600" y="15255241"/>
            <a:ext cx="6400800" cy="8763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3300">
                <a:solidFill>
                  <a:srgbClr val="888888"/>
                </a:solidFill>
                <a:latin typeface="Calibri"/>
                <a:ea typeface="Calibri"/>
                <a:cs typeface="Calibri"/>
                <a:sym typeface="Calibri"/>
              </a:defRPr>
            </a:lvl1pPr>
            <a:lvl2pPr lvl="1"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9pPr>
          </a:lstStyle>
          <a:p/>
        </p:txBody>
      </p:sp>
      <p:sp>
        <p:nvSpPr>
          <p:cNvPr id="27" name="Shape 27"/>
          <p:cNvSpPr txBox="1"/>
          <p:nvPr>
            <p:ph idx="11" type="ftr"/>
          </p:nvPr>
        </p:nvSpPr>
        <p:spPr>
          <a:xfrm>
            <a:off x="9372600" y="15255241"/>
            <a:ext cx="8686800" cy="876300"/>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sz="3300">
                <a:solidFill>
                  <a:srgbClr val="888888"/>
                </a:solidFill>
                <a:latin typeface="Calibri"/>
                <a:ea typeface="Calibri"/>
                <a:cs typeface="Calibri"/>
                <a:sym typeface="Calibri"/>
              </a:defRPr>
            </a:lvl1pPr>
            <a:lvl2pPr lvl="1"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9pPr>
          </a:lstStyle>
          <a:p/>
        </p:txBody>
      </p:sp>
      <p:sp>
        <p:nvSpPr>
          <p:cNvPr id="28" name="Shape 28"/>
          <p:cNvSpPr txBox="1"/>
          <p:nvPr>
            <p:ph idx="12" type="sldNum"/>
          </p:nvPr>
        </p:nvSpPr>
        <p:spPr>
          <a:xfrm>
            <a:off x="19659600" y="15255241"/>
            <a:ext cx="6400800" cy="876300"/>
          </a:xfrm>
          <a:prstGeom prst="rect">
            <a:avLst/>
          </a:prstGeom>
          <a:noFill/>
          <a:ln>
            <a:noFill/>
          </a:ln>
        </p:spPr>
        <p:txBody>
          <a:bodyPr anchorCtr="0" anchor="ctr" bIns="125400" lIns="250800" spcFirstLastPara="1" rIns="250800" wrap="square" tIns="125400">
            <a:noAutofit/>
          </a:bodyPr>
          <a:lstStyle>
            <a:lvl1pPr indent="0" lvl="0" marL="0" marR="0" rtl="0" algn="r">
              <a:spcBef>
                <a:spcPts val="0"/>
              </a:spcBef>
              <a:buNone/>
              <a:defRPr sz="3300">
                <a:solidFill>
                  <a:srgbClr val="888888"/>
                </a:solidFill>
                <a:latin typeface="Calibri"/>
                <a:ea typeface="Calibri"/>
                <a:cs typeface="Calibri"/>
                <a:sym typeface="Calibri"/>
              </a:defRPr>
            </a:lvl1pPr>
            <a:lvl2pPr indent="0" lvl="1" marL="0" marR="0" rtl="0" algn="r">
              <a:spcBef>
                <a:spcPts val="0"/>
              </a:spcBef>
              <a:buNone/>
              <a:defRPr sz="3300">
                <a:solidFill>
                  <a:srgbClr val="888888"/>
                </a:solidFill>
                <a:latin typeface="Calibri"/>
                <a:ea typeface="Calibri"/>
                <a:cs typeface="Calibri"/>
                <a:sym typeface="Calibri"/>
              </a:defRPr>
            </a:lvl2pPr>
            <a:lvl3pPr indent="0" lvl="2" marL="0" marR="0" rtl="0" algn="r">
              <a:spcBef>
                <a:spcPts val="0"/>
              </a:spcBef>
              <a:buNone/>
              <a:defRPr sz="3300">
                <a:solidFill>
                  <a:srgbClr val="888888"/>
                </a:solidFill>
                <a:latin typeface="Calibri"/>
                <a:ea typeface="Calibri"/>
                <a:cs typeface="Calibri"/>
                <a:sym typeface="Calibri"/>
              </a:defRPr>
            </a:lvl3pPr>
            <a:lvl4pPr indent="0" lvl="3" marL="0" marR="0" rtl="0" algn="r">
              <a:spcBef>
                <a:spcPts val="0"/>
              </a:spcBef>
              <a:buNone/>
              <a:defRPr sz="3300">
                <a:solidFill>
                  <a:srgbClr val="888888"/>
                </a:solidFill>
                <a:latin typeface="Calibri"/>
                <a:ea typeface="Calibri"/>
                <a:cs typeface="Calibri"/>
                <a:sym typeface="Calibri"/>
              </a:defRPr>
            </a:lvl4pPr>
            <a:lvl5pPr indent="0" lvl="4" marL="0" marR="0" rtl="0" algn="r">
              <a:spcBef>
                <a:spcPts val="0"/>
              </a:spcBef>
              <a:buNone/>
              <a:defRPr sz="3300">
                <a:solidFill>
                  <a:srgbClr val="888888"/>
                </a:solidFill>
                <a:latin typeface="Calibri"/>
                <a:ea typeface="Calibri"/>
                <a:cs typeface="Calibri"/>
                <a:sym typeface="Calibri"/>
              </a:defRPr>
            </a:lvl5pPr>
            <a:lvl6pPr indent="0" lvl="5" marL="0" marR="0" rtl="0" algn="r">
              <a:spcBef>
                <a:spcPts val="0"/>
              </a:spcBef>
              <a:buNone/>
              <a:defRPr sz="3300">
                <a:solidFill>
                  <a:srgbClr val="888888"/>
                </a:solidFill>
                <a:latin typeface="Calibri"/>
                <a:ea typeface="Calibri"/>
                <a:cs typeface="Calibri"/>
                <a:sym typeface="Calibri"/>
              </a:defRPr>
            </a:lvl6pPr>
            <a:lvl7pPr indent="0" lvl="6" marL="0" marR="0" rtl="0" algn="r">
              <a:spcBef>
                <a:spcPts val="0"/>
              </a:spcBef>
              <a:buNone/>
              <a:defRPr sz="3300">
                <a:solidFill>
                  <a:srgbClr val="888888"/>
                </a:solidFill>
                <a:latin typeface="Calibri"/>
                <a:ea typeface="Calibri"/>
                <a:cs typeface="Calibri"/>
                <a:sym typeface="Calibri"/>
              </a:defRPr>
            </a:lvl7pPr>
            <a:lvl8pPr indent="0" lvl="7" marL="0" marR="0" rtl="0" algn="r">
              <a:spcBef>
                <a:spcPts val="0"/>
              </a:spcBef>
              <a:buNone/>
              <a:defRPr sz="3300">
                <a:solidFill>
                  <a:srgbClr val="888888"/>
                </a:solidFill>
                <a:latin typeface="Calibri"/>
                <a:ea typeface="Calibri"/>
                <a:cs typeface="Calibri"/>
                <a:sym typeface="Calibri"/>
              </a:defRPr>
            </a:lvl8pPr>
            <a:lvl9pPr indent="0" lvl="8" marL="0" marR="0" rtl="0" algn="r">
              <a:spcBef>
                <a:spcPts val="0"/>
              </a:spcBef>
              <a:buNone/>
              <a:defRPr sz="33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29" name="Shape 29"/>
        <p:cNvGrpSpPr/>
        <p:nvPr/>
      </p:nvGrpSpPr>
      <p:grpSpPr>
        <a:xfrm>
          <a:off x="0" y="0"/>
          <a:ext cx="0" cy="0"/>
          <a:chOff x="0" y="0"/>
          <a:chExt cx="0" cy="0"/>
        </a:xfrm>
      </p:grpSpPr>
      <p:sp>
        <p:nvSpPr>
          <p:cNvPr id="30" name="Shape 30"/>
          <p:cNvSpPr txBox="1"/>
          <p:nvPr>
            <p:ph type="title"/>
          </p:nvPr>
        </p:nvSpPr>
        <p:spPr>
          <a:xfrm>
            <a:off x="1371600" y="659131"/>
            <a:ext cx="24688800" cy="2743200"/>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Clr>
                <a:schemeClr val="dk1"/>
              </a:buClr>
              <a:buSzPts val="12100"/>
              <a:buFont typeface="Calibri"/>
              <a:buNone/>
              <a:defRPr b="0" i="0" sz="12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1" name="Shape 31"/>
          <p:cNvSpPr txBox="1"/>
          <p:nvPr>
            <p:ph idx="1" type="body"/>
          </p:nvPr>
        </p:nvSpPr>
        <p:spPr>
          <a:xfrm>
            <a:off x="4114800" y="9216391"/>
            <a:ext cx="36804600" cy="26071830"/>
          </a:xfrm>
          <a:prstGeom prst="rect">
            <a:avLst/>
          </a:prstGeom>
          <a:noFill/>
          <a:ln>
            <a:noFill/>
          </a:ln>
        </p:spPr>
        <p:txBody>
          <a:bodyPr anchorCtr="0" anchor="t" bIns="91425" lIns="91425" spcFirstLastPara="1" rIns="91425" wrap="square" tIns="91425"/>
          <a:lstStyle>
            <a:lvl1pPr indent="-717550" lvl="0" marL="457200" marR="0" rtl="0" algn="l">
              <a:spcBef>
                <a:spcPts val="1540"/>
              </a:spcBef>
              <a:spcAft>
                <a:spcPts val="0"/>
              </a:spcAft>
              <a:buClr>
                <a:schemeClr val="dk1"/>
              </a:buClr>
              <a:buSzPts val="7700"/>
              <a:buFont typeface="Arial"/>
              <a:buChar char="•"/>
              <a:defRPr b="0" i="0" sz="7700" u="none" cap="none" strike="noStrike">
                <a:solidFill>
                  <a:schemeClr val="dk1"/>
                </a:solidFill>
                <a:latin typeface="Calibri"/>
                <a:ea typeface="Calibri"/>
                <a:cs typeface="Calibri"/>
                <a:sym typeface="Calibri"/>
              </a:defRPr>
            </a:lvl1pPr>
            <a:lvl2pPr indent="-647700" lvl="1" marL="914400" marR="0" rtl="0" algn="l">
              <a:spcBef>
                <a:spcPts val="1320"/>
              </a:spcBef>
              <a:spcAft>
                <a:spcPts val="0"/>
              </a:spcAft>
              <a:buClr>
                <a:schemeClr val="dk1"/>
              </a:buClr>
              <a:buSzPts val="6600"/>
              <a:buFont typeface="Arial"/>
              <a:buChar char="–"/>
              <a:defRPr b="0" i="0" sz="6600" u="none" cap="none" strike="noStrike">
                <a:solidFill>
                  <a:schemeClr val="dk1"/>
                </a:solidFill>
                <a:latin typeface="Calibri"/>
                <a:ea typeface="Calibri"/>
                <a:cs typeface="Calibri"/>
                <a:sym typeface="Calibri"/>
              </a:defRPr>
            </a:lvl2pPr>
            <a:lvl3pPr indent="-577850" lvl="2" marL="1371600" marR="0" rtl="0" algn="l">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3pPr>
            <a:lvl4pPr indent="-539750" lvl="3" marL="1828800" marR="0" rtl="0" algn="l">
              <a:spcBef>
                <a:spcPts val="980"/>
              </a:spcBef>
              <a:spcAft>
                <a:spcPts val="0"/>
              </a:spcAft>
              <a:buClr>
                <a:schemeClr val="dk1"/>
              </a:buClr>
              <a:buSzPts val="4900"/>
              <a:buFont typeface="Arial"/>
              <a:buChar char="–"/>
              <a:defRPr b="0" i="0" sz="4900" u="none" cap="none" strike="noStrike">
                <a:solidFill>
                  <a:schemeClr val="dk1"/>
                </a:solidFill>
                <a:latin typeface="Calibri"/>
                <a:ea typeface="Calibri"/>
                <a:cs typeface="Calibri"/>
                <a:sym typeface="Calibri"/>
              </a:defRPr>
            </a:lvl4pPr>
            <a:lvl5pPr indent="-539750" lvl="4" marL="2286000" marR="0" rtl="0" algn="l">
              <a:spcBef>
                <a:spcPts val="980"/>
              </a:spcBef>
              <a:spcAft>
                <a:spcPts val="0"/>
              </a:spcAft>
              <a:buClr>
                <a:schemeClr val="dk1"/>
              </a:buClr>
              <a:buSzPts val="4900"/>
              <a:buFont typeface="Arial"/>
              <a:buChar char="»"/>
              <a:defRPr b="0" i="0" sz="4900" u="none" cap="none" strike="noStrike">
                <a:solidFill>
                  <a:schemeClr val="dk1"/>
                </a:solidFill>
                <a:latin typeface="Calibri"/>
                <a:ea typeface="Calibri"/>
                <a:cs typeface="Calibri"/>
                <a:sym typeface="Calibri"/>
              </a:defRPr>
            </a:lvl5pPr>
            <a:lvl6pPr indent="-539750" lvl="5" marL="2743200" marR="0" rtl="0" algn="l">
              <a:spcBef>
                <a:spcPts val="980"/>
              </a:spcBef>
              <a:spcAft>
                <a:spcPts val="0"/>
              </a:spcAft>
              <a:buClr>
                <a:schemeClr val="dk1"/>
              </a:buClr>
              <a:buSzPts val="4900"/>
              <a:buFont typeface="Arial"/>
              <a:buChar char="•"/>
              <a:defRPr b="0" i="0" sz="4900" u="none" cap="none" strike="noStrike">
                <a:solidFill>
                  <a:schemeClr val="dk1"/>
                </a:solidFill>
                <a:latin typeface="Calibri"/>
                <a:ea typeface="Calibri"/>
                <a:cs typeface="Calibri"/>
                <a:sym typeface="Calibri"/>
              </a:defRPr>
            </a:lvl6pPr>
            <a:lvl7pPr indent="-539750" lvl="6" marL="3200400" marR="0" rtl="0" algn="l">
              <a:spcBef>
                <a:spcPts val="980"/>
              </a:spcBef>
              <a:spcAft>
                <a:spcPts val="0"/>
              </a:spcAft>
              <a:buClr>
                <a:schemeClr val="dk1"/>
              </a:buClr>
              <a:buSzPts val="4900"/>
              <a:buFont typeface="Arial"/>
              <a:buChar char="•"/>
              <a:defRPr b="0" i="0" sz="4900" u="none" cap="none" strike="noStrike">
                <a:solidFill>
                  <a:schemeClr val="dk1"/>
                </a:solidFill>
                <a:latin typeface="Calibri"/>
                <a:ea typeface="Calibri"/>
                <a:cs typeface="Calibri"/>
                <a:sym typeface="Calibri"/>
              </a:defRPr>
            </a:lvl7pPr>
            <a:lvl8pPr indent="-539750" lvl="7" marL="3657600" marR="0" rtl="0" algn="l">
              <a:spcBef>
                <a:spcPts val="980"/>
              </a:spcBef>
              <a:spcAft>
                <a:spcPts val="0"/>
              </a:spcAft>
              <a:buClr>
                <a:schemeClr val="dk1"/>
              </a:buClr>
              <a:buSzPts val="4900"/>
              <a:buFont typeface="Arial"/>
              <a:buChar char="•"/>
              <a:defRPr b="0" i="0" sz="4900" u="none" cap="none" strike="noStrike">
                <a:solidFill>
                  <a:schemeClr val="dk1"/>
                </a:solidFill>
                <a:latin typeface="Calibri"/>
                <a:ea typeface="Calibri"/>
                <a:cs typeface="Calibri"/>
                <a:sym typeface="Calibri"/>
              </a:defRPr>
            </a:lvl8pPr>
            <a:lvl9pPr indent="-539750" lvl="8" marL="4114800" marR="0" rtl="0" algn="l">
              <a:spcBef>
                <a:spcPts val="980"/>
              </a:spcBef>
              <a:spcAft>
                <a:spcPts val="0"/>
              </a:spcAft>
              <a:buClr>
                <a:schemeClr val="dk1"/>
              </a:buClr>
              <a:buSzPts val="4900"/>
              <a:buFont typeface="Arial"/>
              <a:buChar char="•"/>
              <a:defRPr b="0" i="0" sz="4900" u="none" cap="none" strike="noStrike">
                <a:solidFill>
                  <a:schemeClr val="dk1"/>
                </a:solidFill>
                <a:latin typeface="Calibri"/>
                <a:ea typeface="Calibri"/>
                <a:cs typeface="Calibri"/>
                <a:sym typeface="Calibri"/>
              </a:defRPr>
            </a:lvl9pPr>
          </a:lstStyle>
          <a:p/>
        </p:txBody>
      </p:sp>
      <p:sp>
        <p:nvSpPr>
          <p:cNvPr id="32" name="Shape 32"/>
          <p:cNvSpPr txBox="1"/>
          <p:nvPr>
            <p:ph idx="2" type="body"/>
          </p:nvPr>
        </p:nvSpPr>
        <p:spPr>
          <a:xfrm>
            <a:off x="41376600" y="9216391"/>
            <a:ext cx="36804600" cy="26071830"/>
          </a:xfrm>
          <a:prstGeom prst="rect">
            <a:avLst/>
          </a:prstGeom>
          <a:noFill/>
          <a:ln>
            <a:noFill/>
          </a:ln>
        </p:spPr>
        <p:txBody>
          <a:bodyPr anchorCtr="0" anchor="t" bIns="91425" lIns="91425" spcFirstLastPara="1" rIns="91425" wrap="square" tIns="91425"/>
          <a:lstStyle>
            <a:lvl1pPr indent="-717550" lvl="0" marL="457200" marR="0" rtl="0" algn="l">
              <a:spcBef>
                <a:spcPts val="1540"/>
              </a:spcBef>
              <a:spcAft>
                <a:spcPts val="0"/>
              </a:spcAft>
              <a:buClr>
                <a:schemeClr val="dk1"/>
              </a:buClr>
              <a:buSzPts val="7700"/>
              <a:buFont typeface="Arial"/>
              <a:buChar char="•"/>
              <a:defRPr b="0" i="0" sz="7700" u="none" cap="none" strike="noStrike">
                <a:solidFill>
                  <a:schemeClr val="dk1"/>
                </a:solidFill>
                <a:latin typeface="Calibri"/>
                <a:ea typeface="Calibri"/>
                <a:cs typeface="Calibri"/>
                <a:sym typeface="Calibri"/>
              </a:defRPr>
            </a:lvl1pPr>
            <a:lvl2pPr indent="-647700" lvl="1" marL="914400" marR="0" rtl="0" algn="l">
              <a:spcBef>
                <a:spcPts val="1320"/>
              </a:spcBef>
              <a:spcAft>
                <a:spcPts val="0"/>
              </a:spcAft>
              <a:buClr>
                <a:schemeClr val="dk1"/>
              </a:buClr>
              <a:buSzPts val="6600"/>
              <a:buFont typeface="Arial"/>
              <a:buChar char="–"/>
              <a:defRPr b="0" i="0" sz="6600" u="none" cap="none" strike="noStrike">
                <a:solidFill>
                  <a:schemeClr val="dk1"/>
                </a:solidFill>
                <a:latin typeface="Calibri"/>
                <a:ea typeface="Calibri"/>
                <a:cs typeface="Calibri"/>
                <a:sym typeface="Calibri"/>
              </a:defRPr>
            </a:lvl2pPr>
            <a:lvl3pPr indent="-577850" lvl="2" marL="1371600" marR="0" rtl="0" algn="l">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3pPr>
            <a:lvl4pPr indent="-539750" lvl="3" marL="1828800" marR="0" rtl="0" algn="l">
              <a:spcBef>
                <a:spcPts val="980"/>
              </a:spcBef>
              <a:spcAft>
                <a:spcPts val="0"/>
              </a:spcAft>
              <a:buClr>
                <a:schemeClr val="dk1"/>
              </a:buClr>
              <a:buSzPts val="4900"/>
              <a:buFont typeface="Arial"/>
              <a:buChar char="–"/>
              <a:defRPr b="0" i="0" sz="4900" u="none" cap="none" strike="noStrike">
                <a:solidFill>
                  <a:schemeClr val="dk1"/>
                </a:solidFill>
                <a:latin typeface="Calibri"/>
                <a:ea typeface="Calibri"/>
                <a:cs typeface="Calibri"/>
                <a:sym typeface="Calibri"/>
              </a:defRPr>
            </a:lvl4pPr>
            <a:lvl5pPr indent="-539750" lvl="4" marL="2286000" marR="0" rtl="0" algn="l">
              <a:spcBef>
                <a:spcPts val="980"/>
              </a:spcBef>
              <a:spcAft>
                <a:spcPts val="0"/>
              </a:spcAft>
              <a:buClr>
                <a:schemeClr val="dk1"/>
              </a:buClr>
              <a:buSzPts val="4900"/>
              <a:buFont typeface="Arial"/>
              <a:buChar char="»"/>
              <a:defRPr b="0" i="0" sz="4900" u="none" cap="none" strike="noStrike">
                <a:solidFill>
                  <a:schemeClr val="dk1"/>
                </a:solidFill>
                <a:latin typeface="Calibri"/>
                <a:ea typeface="Calibri"/>
                <a:cs typeface="Calibri"/>
                <a:sym typeface="Calibri"/>
              </a:defRPr>
            </a:lvl5pPr>
            <a:lvl6pPr indent="-539750" lvl="5" marL="2743200" marR="0" rtl="0" algn="l">
              <a:spcBef>
                <a:spcPts val="980"/>
              </a:spcBef>
              <a:spcAft>
                <a:spcPts val="0"/>
              </a:spcAft>
              <a:buClr>
                <a:schemeClr val="dk1"/>
              </a:buClr>
              <a:buSzPts val="4900"/>
              <a:buFont typeface="Arial"/>
              <a:buChar char="•"/>
              <a:defRPr b="0" i="0" sz="4900" u="none" cap="none" strike="noStrike">
                <a:solidFill>
                  <a:schemeClr val="dk1"/>
                </a:solidFill>
                <a:latin typeface="Calibri"/>
                <a:ea typeface="Calibri"/>
                <a:cs typeface="Calibri"/>
                <a:sym typeface="Calibri"/>
              </a:defRPr>
            </a:lvl6pPr>
            <a:lvl7pPr indent="-539750" lvl="6" marL="3200400" marR="0" rtl="0" algn="l">
              <a:spcBef>
                <a:spcPts val="980"/>
              </a:spcBef>
              <a:spcAft>
                <a:spcPts val="0"/>
              </a:spcAft>
              <a:buClr>
                <a:schemeClr val="dk1"/>
              </a:buClr>
              <a:buSzPts val="4900"/>
              <a:buFont typeface="Arial"/>
              <a:buChar char="•"/>
              <a:defRPr b="0" i="0" sz="4900" u="none" cap="none" strike="noStrike">
                <a:solidFill>
                  <a:schemeClr val="dk1"/>
                </a:solidFill>
                <a:latin typeface="Calibri"/>
                <a:ea typeface="Calibri"/>
                <a:cs typeface="Calibri"/>
                <a:sym typeface="Calibri"/>
              </a:defRPr>
            </a:lvl7pPr>
            <a:lvl8pPr indent="-539750" lvl="7" marL="3657600" marR="0" rtl="0" algn="l">
              <a:spcBef>
                <a:spcPts val="980"/>
              </a:spcBef>
              <a:spcAft>
                <a:spcPts val="0"/>
              </a:spcAft>
              <a:buClr>
                <a:schemeClr val="dk1"/>
              </a:buClr>
              <a:buSzPts val="4900"/>
              <a:buFont typeface="Arial"/>
              <a:buChar char="•"/>
              <a:defRPr b="0" i="0" sz="4900" u="none" cap="none" strike="noStrike">
                <a:solidFill>
                  <a:schemeClr val="dk1"/>
                </a:solidFill>
                <a:latin typeface="Calibri"/>
                <a:ea typeface="Calibri"/>
                <a:cs typeface="Calibri"/>
                <a:sym typeface="Calibri"/>
              </a:defRPr>
            </a:lvl8pPr>
            <a:lvl9pPr indent="-539750" lvl="8" marL="4114800" marR="0" rtl="0" algn="l">
              <a:spcBef>
                <a:spcPts val="980"/>
              </a:spcBef>
              <a:spcAft>
                <a:spcPts val="0"/>
              </a:spcAft>
              <a:buClr>
                <a:schemeClr val="dk1"/>
              </a:buClr>
              <a:buSzPts val="4900"/>
              <a:buFont typeface="Arial"/>
              <a:buChar char="•"/>
              <a:defRPr b="0" i="0" sz="4900" u="none" cap="none" strike="noStrike">
                <a:solidFill>
                  <a:schemeClr val="dk1"/>
                </a:solidFill>
                <a:latin typeface="Calibri"/>
                <a:ea typeface="Calibri"/>
                <a:cs typeface="Calibri"/>
                <a:sym typeface="Calibri"/>
              </a:defRPr>
            </a:lvl9pPr>
          </a:lstStyle>
          <a:p/>
        </p:txBody>
      </p:sp>
      <p:sp>
        <p:nvSpPr>
          <p:cNvPr id="33" name="Shape 33"/>
          <p:cNvSpPr txBox="1"/>
          <p:nvPr>
            <p:ph idx="10" type="dt"/>
          </p:nvPr>
        </p:nvSpPr>
        <p:spPr>
          <a:xfrm>
            <a:off x="1371600" y="15255241"/>
            <a:ext cx="6400800" cy="8763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3300">
                <a:solidFill>
                  <a:srgbClr val="888888"/>
                </a:solidFill>
                <a:latin typeface="Calibri"/>
                <a:ea typeface="Calibri"/>
                <a:cs typeface="Calibri"/>
                <a:sym typeface="Calibri"/>
              </a:defRPr>
            </a:lvl1pPr>
            <a:lvl2pPr lvl="1"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9pPr>
          </a:lstStyle>
          <a:p/>
        </p:txBody>
      </p:sp>
      <p:sp>
        <p:nvSpPr>
          <p:cNvPr id="34" name="Shape 34"/>
          <p:cNvSpPr txBox="1"/>
          <p:nvPr>
            <p:ph idx="11" type="ftr"/>
          </p:nvPr>
        </p:nvSpPr>
        <p:spPr>
          <a:xfrm>
            <a:off x="9372600" y="15255241"/>
            <a:ext cx="8686800" cy="876300"/>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sz="3300">
                <a:solidFill>
                  <a:srgbClr val="888888"/>
                </a:solidFill>
                <a:latin typeface="Calibri"/>
                <a:ea typeface="Calibri"/>
                <a:cs typeface="Calibri"/>
                <a:sym typeface="Calibri"/>
              </a:defRPr>
            </a:lvl1pPr>
            <a:lvl2pPr lvl="1"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9pPr>
          </a:lstStyle>
          <a:p/>
        </p:txBody>
      </p:sp>
      <p:sp>
        <p:nvSpPr>
          <p:cNvPr id="35" name="Shape 35"/>
          <p:cNvSpPr txBox="1"/>
          <p:nvPr>
            <p:ph idx="12" type="sldNum"/>
          </p:nvPr>
        </p:nvSpPr>
        <p:spPr>
          <a:xfrm>
            <a:off x="19659600" y="15255241"/>
            <a:ext cx="6400800" cy="876300"/>
          </a:xfrm>
          <a:prstGeom prst="rect">
            <a:avLst/>
          </a:prstGeom>
          <a:noFill/>
          <a:ln>
            <a:noFill/>
          </a:ln>
        </p:spPr>
        <p:txBody>
          <a:bodyPr anchorCtr="0" anchor="ctr" bIns="125400" lIns="250800" spcFirstLastPara="1" rIns="250800" wrap="square" tIns="125400">
            <a:noAutofit/>
          </a:bodyPr>
          <a:lstStyle>
            <a:lvl1pPr indent="0" lvl="0" marL="0" marR="0" rtl="0" algn="r">
              <a:spcBef>
                <a:spcPts val="0"/>
              </a:spcBef>
              <a:buNone/>
              <a:defRPr sz="3300">
                <a:solidFill>
                  <a:srgbClr val="888888"/>
                </a:solidFill>
                <a:latin typeface="Calibri"/>
                <a:ea typeface="Calibri"/>
                <a:cs typeface="Calibri"/>
                <a:sym typeface="Calibri"/>
              </a:defRPr>
            </a:lvl1pPr>
            <a:lvl2pPr indent="0" lvl="1" marL="0" marR="0" rtl="0" algn="r">
              <a:spcBef>
                <a:spcPts val="0"/>
              </a:spcBef>
              <a:buNone/>
              <a:defRPr sz="3300">
                <a:solidFill>
                  <a:srgbClr val="888888"/>
                </a:solidFill>
                <a:latin typeface="Calibri"/>
                <a:ea typeface="Calibri"/>
                <a:cs typeface="Calibri"/>
                <a:sym typeface="Calibri"/>
              </a:defRPr>
            </a:lvl2pPr>
            <a:lvl3pPr indent="0" lvl="2" marL="0" marR="0" rtl="0" algn="r">
              <a:spcBef>
                <a:spcPts val="0"/>
              </a:spcBef>
              <a:buNone/>
              <a:defRPr sz="3300">
                <a:solidFill>
                  <a:srgbClr val="888888"/>
                </a:solidFill>
                <a:latin typeface="Calibri"/>
                <a:ea typeface="Calibri"/>
                <a:cs typeface="Calibri"/>
                <a:sym typeface="Calibri"/>
              </a:defRPr>
            </a:lvl3pPr>
            <a:lvl4pPr indent="0" lvl="3" marL="0" marR="0" rtl="0" algn="r">
              <a:spcBef>
                <a:spcPts val="0"/>
              </a:spcBef>
              <a:buNone/>
              <a:defRPr sz="3300">
                <a:solidFill>
                  <a:srgbClr val="888888"/>
                </a:solidFill>
                <a:latin typeface="Calibri"/>
                <a:ea typeface="Calibri"/>
                <a:cs typeface="Calibri"/>
                <a:sym typeface="Calibri"/>
              </a:defRPr>
            </a:lvl4pPr>
            <a:lvl5pPr indent="0" lvl="4" marL="0" marR="0" rtl="0" algn="r">
              <a:spcBef>
                <a:spcPts val="0"/>
              </a:spcBef>
              <a:buNone/>
              <a:defRPr sz="3300">
                <a:solidFill>
                  <a:srgbClr val="888888"/>
                </a:solidFill>
                <a:latin typeface="Calibri"/>
                <a:ea typeface="Calibri"/>
                <a:cs typeface="Calibri"/>
                <a:sym typeface="Calibri"/>
              </a:defRPr>
            </a:lvl5pPr>
            <a:lvl6pPr indent="0" lvl="5" marL="0" marR="0" rtl="0" algn="r">
              <a:spcBef>
                <a:spcPts val="0"/>
              </a:spcBef>
              <a:buNone/>
              <a:defRPr sz="3300">
                <a:solidFill>
                  <a:srgbClr val="888888"/>
                </a:solidFill>
                <a:latin typeface="Calibri"/>
                <a:ea typeface="Calibri"/>
                <a:cs typeface="Calibri"/>
                <a:sym typeface="Calibri"/>
              </a:defRPr>
            </a:lvl6pPr>
            <a:lvl7pPr indent="0" lvl="6" marL="0" marR="0" rtl="0" algn="r">
              <a:spcBef>
                <a:spcPts val="0"/>
              </a:spcBef>
              <a:buNone/>
              <a:defRPr sz="3300">
                <a:solidFill>
                  <a:srgbClr val="888888"/>
                </a:solidFill>
                <a:latin typeface="Calibri"/>
                <a:ea typeface="Calibri"/>
                <a:cs typeface="Calibri"/>
                <a:sym typeface="Calibri"/>
              </a:defRPr>
            </a:lvl7pPr>
            <a:lvl8pPr indent="0" lvl="7" marL="0" marR="0" rtl="0" algn="r">
              <a:spcBef>
                <a:spcPts val="0"/>
              </a:spcBef>
              <a:buNone/>
              <a:defRPr sz="3300">
                <a:solidFill>
                  <a:srgbClr val="888888"/>
                </a:solidFill>
                <a:latin typeface="Calibri"/>
                <a:ea typeface="Calibri"/>
                <a:cs typeface="Calibri"/>
                <a:sym typeface="Calibri"/>
              </a:defRPr>
            </a:lvl8pPr>
            <a:lvl9pPr indent="0" lvl="8" marL="0" marR="0" rtl="0" algn="r">
              <a:spcBef>
                <a:spcPts val="0"/>
              </a:spcBef>
              <a:buNone/>
              <a:defRPr sz="33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36" name="Shape 36"/>
        <p:cNvGrpSpPr/>
        <p:nvPr/>
      </p:nvGrpSpPr>
      <p:grpSpPr>
        <a:xfrm>
          <a:off x="0" y="0"/>
          <a:ext cx="0" cy="0"/>
          <a:chOff x="0" y="0"/>
          <a:chExt cx="0" cy="0"/>
        </a:xfrm>
      </p:grpSpPr>
      <p:sp>
        <p:nvSpPr>
          <p:cNvPr id="37" name="Shape 37"/>
          <p:cNvSpPr txBox="1"/>
          <p:nvPr>
            <p:ph type="title"/>
          </p:nvPr>
        </p:nvSpPr>
        <p:spPr>
          <a:xfrm>
            <a:off x="1371600" y="659131"/>
            <a:ext cx="24688800" cy="2743200"/>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Clr>
                <a:schemeClr val="dk1"/>
              </a:buClr>
              <a:buSzPts val="12100"/>
              <a:buFont typeface="Calibri"/>
              <a:buNone/>
              <a:defRPr b="0" i="0" sz="12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8" name="Shape 38"/>
          <p:cNvSpPr txBox="1"/>
          <p:nvPr>
            <p:ph idx="1" type="body"/>
          </p:nvPr>
        </p:nvSpPr>
        <p:spPr>
          <a:xfrm>
            <a:off x="1371600" y="3684271"/>
            <a:ext cx="12120564" cy="1535429"/>
          </a:xfrm>
          <a:prstGeom prst="rect">
            <a:avLst/>
          </a:prstGeom>
          <a:noFill/>
          <a:ln>
            <a:noFill/>
          </a:ln>
        </p:spPr>
        <p:txBody>
          <a:bodyPr anchorCtr="0" anchor="b" bIns="91425" lIns="91425" spcFirstLastPara="1" rIns="91425" wrap="square" tIns="91425"/>
          <a:lstStyle>
            <a:lvl1pPr indent="-228600" lvl="0" marL="457200" marR="0" rtl="0" algn="l">
              <a:spcBef>
                <a:spcPts val="1320"/>
              </a:spcBef>
              <a:spcAft>
                <a:spcPts val="0"/>
              </a:spcAft>
              <a:buClr>
                <a:schemeClr val="dk1"/>
              </a:buClr>
              <a:buSzPts val="6600"/>
              <a:buFont typeface="Arial"/>
              <a:buNone/>
              <a:defRPr b="1" i="0" sz="6600" u="none" cap="none" strike="noStrike">
                <a:solidFill>
                  <a:schemeClr val="dk1"/>
                </a:solidFill>
                <a:latin typeface="Calibri"/>
                <a:ea typeface="Calibri"/>
                <a:cs typeface="Calibri"/>
                <a:sym typeface="Calibri"/>
              </a:defRPr>
            </a:lvl1pPr>
            <a:lvl2pPr indent="-228600" lvl="1" marL="914400" marR="0" rtl="0" algn="l">
              <a:spcBef>
                <a:spcPts val="1100"/>
              </a:spcBef>
              <a:spcAft>
                <a:spcPts val="0"/>
              </a:spcAft>
              <a:buClr>
                <a:schemeClr val="dk1"/>
              </a:buClr>
              <a:buSzPts val="5500"/>
              <a:buFont typeface="Arial"/>
              <a:buNone/>
              <a:defRPr b="1" i="0" sz="5500" u="none" cap="none" strike="noStrike">
                <a:solidFill>
                  <a:schemeClr val="dk1"/>
                </a:solidFill>
                <a:latin typeface="Calibri"/>
                <a:ea typeface="Calibri"/>
                <a:cs typeface="Calibri"/>
                <a:sym typeface="Calibri"/>
              </a:defRPr>
            </a:lvl2pPr>
            <a:lvl3pPr indent="-228600" lvl="2" marL="1371600" marR="0" rtl="0" algn="l">
              <a:spcBef>
                <a:spcPts val="980"/>
              </a:spcBef>
              <a:spcAft>
                <a:spcPts val="0"/>
              </a:spcAft>
              <a:buClr>
                <a:schemeClr val="dk1"/>
              </a:buClr>
              <a:buSzPts val="4900"/>
              <a:buFont typeface="Arial"/>
              <a:buNone/>
              <a:defRPr b="1" i="0" sz="4900" u="none" cap="none" strike="noStrike">
                <a:solidFill>
                  <a:schemeClr val="dk1"/>
                </a:solidFill>
                <a:latin typeface="Calibri"/>
                <a:ea typeface="Calibri"/>
                <a:cs typeface="Calibri"/>
                <a:sym typeface="Calibri"/>
              </a:defRPr>
            </a:lvl3pPr>
            <a:lvl4pPr indent="-228600" lvl="3" marL="1828800" marR="0" rtl="0" algn="l">
              <a:spcBef>
                <a:spcPts val="880"/>
              </a:spcBef>
              <a:spcAft>
                <a:spcPts val="0"/>
              </a:spcAft>
              <a:buClr>
                <a:schemeClr val="dk1"/>
              </a:buClr>
              <a:buSzPts val="4400"/>
              <a:buFont typeface="Arial"/>
              <a:buNone/>
              <a:defRPr b="1" i="0" sz="4400" u="none" cap="none" strike="noStrike">
                <a:solidFill>
                  <a:schemeClr val="dk1"/>
                </a:solidFill>
                <a:latin typeface="Calibri"/>
                <a:ea typeface="Calibri"/>
                <a:cs typeface="Calibri"/>
                <a:sym typeface="Calibri"/>
              </a:defRPr>
            </a:lvl4pPr>
            <a:lvl5pPr indent="-228600" lvl="4" marL="2286000" marR="0" rtl="0" algn="l">
              <a:spcBef>
                <a:spcPts val="880"/>
              </a:spcBef>
              <a:spcAft>
                <a:spcPts val="0"/>
              </a:spcAft>
              <a:buClr>
                <a:schemeClr val="dk1"/>
              </a:buClr>
              <a:buSzPts val="4400"/>
              <a:buFont typeface="Arial"/>
              <a:buNone/>
              <a:defRPr b="1" i="0" sz="4400" u="none" cap="none" strike="noStrike">
                <a:solidFill>
                  <a:schemeClr val="dk1"/>
                </a:solidFill>
                <a:latin typeface="Calibri"/>
                <a:ea typeface="Calibri"/>
                <a:cs typeface="Calibri"/>
                <a:sym typeface="Calibri"/>
              </a:defRPr>
            </a:lvl5pPr>
            <a:lvl6pPr indent="-228600" lvl="5" marL="2743200" marR="0" rtl="0" algn="l">
              <a:spcBef>
                <a:spcPts val="880"/>
              </a:spcBef>
              <a:spcAft>
                <a:spcPts val="0"/>
              </a:spcAft>
              <a:buClr>
                <a:schemeClr val="dk1"/>
              </a:buClr>
              <a:buSzPts val="4400"/>
              <a:buFont typeface="Arial"/>
              <a:buNone/>
              <a:defRPr b="1" i="0" sz="4400" u="none" cap="none" strike="noStrike">
                <a:solidFill>
                  <a:schemeClr val="dk1"/>
                </a:solidFill>
                <a:latin typeface="Calibri"/>
                <a:ea typeface="Calibri"/>
                <a:cs typeface="Calibri"/>
                <a:sym typeface="Calibri"/>
              </a:defRPr>
            </a:lvl6pPr>
            <a:lvl7pPr indent="-228600" lvl="6" marL="3200400" marR="0" rtl="0" algn="l">
              <a:spcBef>
                <a:spcPts val="880"/>
              </a:spcBef>
              <a:spcAft>
                <a:spcPts val="0"/>
              </a:spcAft>
              <a:buClr>
                <a:schemeClr val="dk1"/>
              </a:buClr>
              <a:buSzPts val="4400"/>
              <a:buFont typeface="Arial"/>
              <a:buNone/>
              <a:defRPr b="1" i="0" sz="4400" u="none" cap="none" strike="noStrike">
                <a:solidFill>
                  <a:schemeClr val="dk1"/>
                </a:solidFill>
                <a:latin typeface="Calibri"/>
                <a:ea typeface="Calibri"/>
                <a:cs typeface="Calibri"/>
                <a:sym typeface="Calibri"/>
              </a:defRPr>
            </a:lvl7pPr>
            <a:lvl8pPr indent="-228600" lvl="7" marL="3657600" marR="0" rtl="0" algn="l">
              <a:spcBef>
                <a:spcPts val="880"/>
              </a:spcBef>
              <a:spcAft>
                <a:spcPts val="0"/>
              </a:spcAft>
              <a:buClr>
                <a:schemeClr val="dk1"/>
              </a:buClr>
              <a:buSzPts val="4400"/>
              <a:buFont typeface="Arial"/>
              <a:buNone/>
              <a:defRPr b="1" i="0" sz="4400" u="none" cap="none" strike="noStrike">
                <a:solidFill>
                  <a:schemeClr val="dk1"/>
                </a:solidFill>
                <a:latin typeface="Calibri"/>
                <a:ea typeface="Calibri"/>
                <a:cs typeface="Calibri"/>
                <a:sym typeface="Calibri"/>
              </a:defRPr>
            </a:lvl8pPr>
            <a:lvl9pPr indent="-228600" lvl="8" marL="4114800" marR="0" rtl="0" algn="l">
              <a:spcBef>
                <a:spcPts val="880"/>
              </a:spcBef>
              <a:spcAft>
                <a:spcPts val="0"/>
              </a:spcAft>
              <a:buClr>
                <a:schemeClr val="dk1"/>
              </a:buClr>
              <a:buSzPts val="4400"/>
              <a:buFont typeface="Arial"/>
              <a:buNone/>
              <a:defRPr b="1" i="0" sz="4400" u="none" cap="none" strike="noStrike">
                <a:solidFill>
                  <a:schemeClr val="dk1"/>
                </a:solidFill>
                <a:latin typeface="Calibri"/>
                <a:ea typeface="Calibri"/>
                <a:cs typeface="Calibri"/>
                <a:sym typeface="Calibri"/>
              </a:defRPr>
            </a:lvl9pPr>
          </a:lstStyle>
          <a:p/>
        </p:txBody>
      </p:sp>
      <p:sp>
        <p:nvSpPr>
          <p:cNvPr id="39" name="Shape 39"/>
          <p:cNvSpPr txBox="1"/>
          <p:nvPr>
            <p:ph idx="2" type="body"/>
          </p:nvPr>
        </p:nvSpPr>
        <p:spPr>
          <a:xfrm>
            <a:off x="1371600" y="5219700"/>
            <a:ext cx="12120564" cy="9483091"/>
          </a:xfrm>
          <a:prstGeom prst="rect">
            <a:avLst/>
          </a:prstGeom>
          <a:noFill/>
          <a:ln>
            <a:noFill/>
          </a:ln>
        </p:spPr>
        <p:txBody>
          <a:bodyPr anchorCtr="0" anchor="t" bIns="91425" lIns="91425" spcFirstLastPara="1" rIns="91425" wrap="square" tIns="91425"/>
          <a:lstStyle>
            <a:lvl1pPr indent="-647700" lvl="0" marL="457200" marR="0" rtl="0" algn="l">
              <a:spcBef>
                <a:spcPts val="1320"/>
              </a:spcBef>
              <a:spcAft>
                <a:spcPts val="0"/>
              </a:spcAft>
              <a:buClr>
                <a:schemeClr val="dk1"/>
              </a:buClr>
              <a:buSzPts val="6600"/>
              <a:buFont typeface="Arial"/>
              <a:buChar char="•"/>
              <a:defRPr b="0" i="0" sz="6600" u="none" cap="none" strike="noStrike">
                <a:solidFill>
                  <a:schemeClr val="dk1"/>
                </a:solidFill>
                <a:latin typeface="Calibri"/>
                <a:ea typeface="Calibri"/>
                <a:cs typeface="Calibri"/>
                <a:sym typeface="Calibri"/>
              </a:defRPr>
            </a:lvl1pPr>
            <a:lvl2pPr indent="-577850" lvl="1" marL="914400" marR="0" rtl="0" algn="l">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2pPr>
            <a:lvl3pPr indent="-539750" lvl="2" marL="1371600" marR="0" rtl="0" algn="l">
              <a:spcBef>
                <a:spcPts val="980"/>
              </a:spcBef>
              <a:spcAft>
                <a:spcPts val="0"/>
              </a:spcAft>
              <a:buClr>
                <a:schemeClr val="dk1"/>
              </a:buClr>
              <a:buSzPts val="4900"/>
              <a:buFont typeface="Arial"/>
              <a:buChar char="•"/>
              <a:defRPr b="0" i="0" sz="4900" u="none" cap="none" strike="noStrike">
                <a:solidFill>
                  <a:schemeClr val="dk1"/>
                </a:solidFill>
                <a:latin typeface="Calibri"/>
                <a:ea typeface="Calibri"/>
                <a:cs typeface="Calibri"/>
                <a:sym typeface="Calibri"/>
              </a:defRPr>
            </a:lvl3pPr>
            <a:lvl4pPr indent="-508000" lvl="3" marL="1828800" marR="0" rtl="0" algn="l">
              <a:spcBef>
                <a:spcPts val="880"/>
              </a:spcBef>
              <a:spcAft>
                <a:spcPts val="0"/>
              </a:spcAft>
              <a:buClr>
                <a:schemeClr val="dk1"/>
              </a:buClr>
              <a:buSzPts val="4400"/>
              <a:buFont typeface="Arial"/>
              <a:buChar char="–"/>
              <a:defRPr b="0" i="0" sz="4400" u="none" cap="none" strike="noStrike">
                <a:solidFill>
                  <a:schemeClr val="dk1"/>
                </a:solidFill>
                <a:latin typeface="Calibri"/>
                <a:ea typeface="Calibri"/>
                <a:cs typeface="Calibri"/>
                <a:sym typeface="Calibri"/>
              </a:defRPr>
            </a:lvl4pPr>
            <a:lvl5pPr indent="-508000" lvl="4" marL="2286000" marR="0" rtl="0" algn="l">
              <a:spcBef>
                <a:spcPts val="880"/>
              </a:spcBef>
              <a:spcAft>
                <a:spcPts val="0"/>
              </a:spcAft>
              <a:buClr>
                <a:schemeClr val="dk1"/>
              </a:buClr>
              <a:buSzPts val="4400"/>
              <a:buFont typeface="Arial"/>
              <a:buChar char="»"/>
              <a:defRPr b="0" i="0" sz="4400" u="none" cap="none" strike="noStrike">
                <a:solidFill>
                  <a:schemeClr val="dk1"/>
                </a:solidFill>
                <a:latin typeface="Calibri"/>
                <a:ea typeface="Calibri"/>
                <a:cs typeface="Calibri"/>
                <a:sym typeface="Calibri"/>
              </a:defRPr>
            </a:lvl5pPr>
            <a:lvl6pPr indent="-508000" lvl="5" marL="2743200" marR="0" rtl="0" algn="l">
              <a:spcBef>
                <a:spcPts val="880"/>
              </a:spcBef>
              <a:spcAft>
                <a:spcPts val="0"/>
              </a:spcAft>
              <a:buClr>
                <a:schemeClr val="dk1"/>
              </a:buClr>
              <a:buSzPts val="4400"/>
              <a:buFont typeface="Arial"/>
              <a:buChar char="•"/>
              <a:defRPr b="0" i="0" sz="4400" u="none" cap="none" strike="noStrike">
                <a:solidFill>
                  <a:schemeClr val="dk1"/>
                </a:solidFill>
                <a:latin typeface="Calibri"/>
                <a:ea typeface="Calibri"/>
                <a:cs typeface="Calibri"/>
                <a:sym typeface="Calibri"/>
              </a:defRPr>
            </a:lvl6pPr>
            <a:lvl7pPr indent="-508000" lvl="6" marL="3200400" marR="0" rtl="0" algn="l">
              <a:spcBef>
                <a:spcPts val="880"/>
              </a:spcBef>
              <a:spcAft>
                <a:spcPts val="0"/>
              </a:spcAft>
              <a:buClr>
                <a:schemeClr val="dk1"/>
              </a:buClr>
              <a:buSzPts val="4400"/>
              <a:buFont typeface="Arial"/>
              <a:buChar char="•"/>
              <a:defRPr b="0" i="0" sz="4400" u="none" cap="none" strike="noStrike">
                <a:solidFill>
                  <a:schemeClr val="dk1"/>
                </a:solidFill>
                <a:latin typeface="Calibri"/>
                <a:ea typeface="Calibri"/>
                <a:cs typeface="Calibri"/>
                <a:sym typeface="Calibri"/>
              </a:defRPr>
            </a:lvl7pPr>
            <a:lvl8pPr indent="-508000" lvl="7" marL="3657600" marR="0" rtl="0" algn="l">
              <a:spcBef>
                <a:spcPts val="880"/>
              </a:spcBef>
              <a:spcAft>
                <a:spcPts val="0"/>
              </a:spcAft>
              <a:buClr>
                <a:schemeClr val="dk1"/>
              </a:buClr>
              <a:buSzPts val="4400"/>
              <a:buFont typeface="Arial"/>
              <a:buChar char="•"/>
              <a:defRPr b="0" i="0" sz="4400" u="none" cap="none" strike="noStrike">
                <a:solidFill>
                  <a:schemeClr val="dk1"/>
                </a:solidFill>
                <a:latin typeface="Calibri"/>
                <a:ea typeface="Calibri"/>
                <a:cs typeface="Calibri"/>
                <a:sym typeface="Calibri"/>
              </a:defRPr>
            </a:lvl8pPr>
            <a:lvl9pPr indent="-508000" lvl="8" marL="4114800" marR="0" rtl="0" algn="l">
              <a:spcBef>
                <a:spcPts val="880"/>
              </a:spcBef>
              <a:spcAft>
                <a:spcPts val="0"/>
              </a:spcAft>
              <a:buClr>
                <a:schemeClr val="dk1"/>
              </a:buClr>
              <a:buSzPts val="4400"/>
              <a:buFont typeface="Arial"/>
              <a:buChar char="•"/>
              <a:defRPr b="0" i="0" sz="4400" u="none" cap="none" strike="noStrike">
                <a:solidFill>
                  <a:schemeClr val="dk1"/>
                </a:solidFill>
                <a:latin typeface="Calibri"/>
                <a:ea typeface="Calibri"/>
                <a:cs typeface="Calibri"/>
                <a:sym typeface="Calibri"/>
              </a:defRPr>
            </a:lvl9pPr>
          </a:lstStyle>
          <a:p/>
        </p:txBody>
      </p:sp>
      <p:sp>
        <p:nvSpPr>
          <p:cNvPr id="40" name="Shape 40"/>
          <p:cNvSpPr txBox="1"/>
          <p:nvPr>
            <p:ph idx="3" type="body"/>
          </p:nvPr>
        </p:nvSpPr>
        <p:spPr>
          <a:xfrm>
            <a:off x="13935077" y="3684271"/>
            <a:ext cx="12125326" cy="1535429"/>
          </a:xfrm>
          <a:prstGeom prst="rect">
            <a:avLst/>
          </a:prstGeom>
          <a:noFill/>
          <a:ln>
            <a:noFill/>
          </a:ln>
        </p:spPr>
        <p:txBody>
          <a:bodyPr anchorCtr="0" anchor="b" bIns="91425" lIns="91425" spcFirstLastPara="1" rIns="91425" wrap="square" tIns="91425"/>
          <a:lstStyle>
            <a:lvl1pPr indent="-228600" lvl="0" marL="457200" marR="0" rtl="0" algn="l">
              <a:spcBef>
                <a:spcPts val="1320"/>
              </a:spcBef>
              <a:spcAft>
                <a:spcPts val="0"/>
              </a:spcAft>
              <a:buClr>
                <a:schemeClr val="dk1"/>
              </a:buClr>
              <a:buSzPts val="6600"/>
              <a:buFont typeface="Arial"/>
              <a:buNone/>
              <a:defRPr b="1" i="0" sz="6600" u="none" cap="none" strike="noStrike">
                <a:solidFill>
                  <a:schemeClr val="dk1"/>
                </a:solidFill>
                <a:latin typeface="Calibri"/>
                <a:ea typeface="Calibri"/>
                <a:cs typeface="Calibri"/>
                <a:sym typeface="Calibri"/>
              </a:defRPr>
            </a:lvl1pPr>
            <a:lvl2pPr indent="-228600" lvl="1" marL="914400" marR="0" rtl="0" algn="l">
              <a:spcBef>
                <a:spcPts val="1100"/>
              </a:spcBef>
              <a:spcAft>
                <a:spcPts val="0"/>
              </a:spcAft>
              <a:buClr>
                <a:schemeClr val="dk1"/>
              </a:buClr>
              <a:buSzPts val="5500"/>
              <a:buFont typeface="Arial"/>
              <a:buNone/>
              <a:defRPr b="1" i="0" sz="5500" u="none" cap="none" strike="noStrike">
                <a:solidFill>
                  <a:schemeClr val="dk1"/>
                </a:solidFill>
                <a:latin typeface="Calibri"/>
                <a:ea typeface="Calibri"/>
                <a:cs typeface="Calibri"/>
                <a:sym typeface="Calibri"/>
              </a:defRPr>
            </a:lvl2pPr>
            <a:lvl3pPr indent="-228600" lvl="2" marL="1371600" marR="0" rtl="0" algn="l">
              <a:spcBef>
                <a:spcPts val="980"/>
              </a:spcBef>
              <a:spcAft>
                <a:spcPts val="0"/>
              </a:spcAft>
              <a:buClr>
                <a:schemeClr val="dk1"/>
              </a:buClr>
              <a:buSzPts val="4900"/>
              <a:buFont typeface="Arial"/>
              <a:buNone/>
              <a:defRPr b="1" i="0" sz="4900" u="none" cap="none" strike="noStrike">
                <a:solidFill>
                  <a:schemeClr val="dk1"/>
                </a:solidFill>
                <a:latin typeface="Calibri"/>
                <a:ea typeface="Calibri"/>
                <a:cs typeface="Calibri"/>
                <a:sym typeface="Calibri"/>
              </a:defRPr>
            </a:lvl3pPr>
            <a:lvl4pPr indent="-228600" lvl="3" marL="1828800" marR="0" rtl="0" algn="l">
              <a:spcBef>
                <a:spcPts val="880"/>
              </a:spcBef>
              <a:spcAft>
                <a:spcPts val="0"/>
              </a:spcAft>
              <a:buClr>
                <a:schemeClr val="dk1"/>
              </a:buClr>
              <a:buSzPts val="4400"/>
              <a:buFont typeface="Arial"/>
              <a:buNone/>
              <a:defRPr b="1" i="0" sz="4400" u="none" cap="none" strike="noStrike">
                <a:solidFill>
                  <a:schemeClr val="dk1"/>
                </a:solidFill>
                <a:latin typeface="Calibri"/>
                <a:ea typeface="Calibri"/>
                <a:cs typeface="Calibri"/>
                <a:sym typeface="Calibri"/>
              </a:defRPr>
            </a:lvl4pPr>
            <a:lvl5pPr indent="-228600" lvl="4" marL="2286000" marR="0" rtl="0" algn="l">
              <a:spcBef>
                <a:spcPts val="880"/>
              </a:spcBef>
              <a:spcAft>
                <a:spcPts val="0"/>
              </a:spcAft>
              <a:buClr>
                <a:schemeClr val="dk1"/>
              </a:buClr>
              <a:buSzPts val="4400"/>
              <a:buFont typeface="Arial"/>
              <a:buNone/>
              <a:defRPr b="1" i="0" sz="4400" u="none" cap="none" strike="noStrike">
                <a:solidFill>
                  <a:schemeClr val="dk1"/>
                </a:solidFill>
                <a:latin typeface="Calibri"/>
                <a:ea typeface="Calibri"/>
                <a:cs typeface="Calibri"/>
                <a:sym typeface="Calibri"/>
              </a:defRPr>
            </a:lvl5pPr>
            <a:lvl6pPr indent="-228600" lvl="5" marL="2743200" marR="0" rtl="0" algn="l">
              <a:spcBef>
                <a:spcPts val="880"/>
              </a:spcBef>
              <a:spcAft>
                <a:spcPts val="0"/>
              </a:spcAft>
              <a:buClr>
                <a:schemeClr val="dk1"/>
              </a:buClr>
              <a:buSzPts val="4400"/>
              <a:buFont typeface="Arial"/>
              <a:buNone/>
              <a:defRPr b="1" i="0" sz="4400" u="none" cap="none" strike="noStrike">
                <a:solidFill>
                  <a:schemeClr val="dk1"/>
                </a:solidFill>
                <a:latin typeface="Calibri"/>
                <a:ea typeface="Calibri"/>
                <a:cs typeface="Calibri"/>
                <a:sym typeface="Calibri"/>
              </a:defRPr>
            </a:lvl6pPr>
            <a:lvl7pPr indent="-228600" lvl="6" marL="3200400" marR="0" rtl="0" algn="l">
              <a:spcBef>
                <a:spcPts val="880"/>
              </a:spcBef>
              <a:spcAft>
                <a:spcPts val="0"/>
              </a:spcAft>
              <a:buClr>
                <a:schemeClr val="dk1"/>
              </a:buClr>
              <a:buSzPts val="4400"/>
              <a:buFont typeface="Arial"/>
              <a:buNone/>
              <a:defRPr b="1" i="0" sz="4400" u="none" cap="none" strike="noStrike">
                <a:solidFill>
                  <a:schemeClr val="dk1"/>
                </a:solidFill>
                <a:latin typeface="Calibri"/>
                <a:ea typeface="Calibri"/>
                <a:cs typeface="Calibri"/>
                <a:sym typeface="Calibri"/>
              </a:defRPr>
            </a:lvl7pPr>
            <a:lvl8pPr indent="-228600" lvl="7" marL="3657600" marR="0" rtl="0" algn="l">
              <a:spcBef>
                <a:spcPts val="880"/>
              </a:spcBef>
              <a:spcAft>
                <a:spcPts val="0"/>
              </a:spcAft>
              <a:buClr>
                <a:schemeClr val="dk1"/>
              </a:buClr>
              <a:buSzPts val="4400"/>
              <a:buFont typeface="Arial"/>
              <a:buNone/>
              <a:defRPr b="1" i="0" sz="4400" u="none" cap="none" strike="noStrike">
                <a:solidFill>
                  <a:schemeClr val="dk1"/>
                </a:solidFill>
                <a:latin typeface="Calibri"/>
                <a:ea typeface="Calibri"/>
                <a:cs typeface="Calibri"/>
                <a:sym typeface="Calibri"/>
              </a:defRPr>
            </a:lvl8pPr>
            <a:lvl9pPr indent="-228600" lvl="8" marL="4114800" marR="0" rtl="0" algn="l">
              <a:spcBef>
                <a:spcPts val="880"/>
              </a:spcBef>
              <a:spcAft>
                <a:spcPts val="0"/>
              </a:spcAft>
              <a:buClr>
                <a:schemeClr val="dk1"/>
              </a:buClr>
              <a:buSzPts val="4400"/>
              <a:buFont typeface="Arial"/>
              <a:buNone/>
              <a:defRPr b="1" i="0" sz="4400" u="none" cap="none" strike="noStrike">
                <a:solidFill>
                  <a:schemeClr val="dk1"/>
                </a:solidFill>
                <a:latin typeface="Calibri"/>
                <a:ea typeface="Calibri"/>
                <a:cs typeface="Calibri"/>
                <a:sym typeface="Calibri"/>
              </a:defRPr>
            </a:lvl9pPr>
          </a:lstStyle>
          <a:p/>
        </p:txBody>
      </p:sp>
      <p:sp>
        <p:nvSpPr>
          <p:cNvPr id="41" name="Shape 41"/>
          <p:cNvSpPr txBox="1"/>
          <p:nvPr>
            <p:ph idx="4" type="body"/>
          </p:nvPr>
        </p:nvSpPr>
        <p:spPr>
          <a:xfrm>
            <a:off x="13935077" y="5219700"/>
            <a:ext cx="12125326" cy="9483091"/>
          </a:xfrm>
          <a:prstGeom prst="rect">
            <a:avLst/>
          </a:prstGeom>
          <a:noFill/>
          <a:ln>
            <a:noFill/>
          </a:ln>
        </p:spPr>
        <p:txBody>
          <a:bodyPr anchorCtr="0" anchor="t" bIns="91425" lIns="91425" spcFirstLastPara="1" rIns="91425" wrap="square" tIns="91425"/>
          <a:lstStyle>
            <a:lvl1pPr indent="-647700" lvl="0" marL="457200" marR="0" rtl="0" algn="l">
              <a:spcBef>
                <a:spcPts val="1320"/>
              </a:spcBef>
              <a:spcAft>
                <a:spcPts val="0"/>
              </a:spcAft>
              <a:buClr>
                <a:schemeClr val="dk1"/>
              </a:buClr>
              <a:buSzPts val="6600"/>
              <a:buFont typeface="Arial"/>
              <a:buChar char="•"/>
              <a:defRPr b="0" i="0" sz="6600" u="none" cap="none" strike="noStrike">
                <a:solidFill>
                  <a:schemeClr val="dk1"/>
                </a:solidFill>
                <a:latin typeface="Calibri"/>
                <a:ea typeface="Calibri"/>
                <a:cs typeface="Calibri"/>
                <a:sym typeface="Calibri"/>
              </a:defRPr>
            </a:lvl1pPr>
            <a:lvl2pPr indent="-577850" lvl="1" marL="914400" marR="0" rtl="0" algn="l">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2pPr>
            <a:lvl3pPr indent="-539750" lvl="2" marL="1371600" marR="0" rtl="0" algn="l">
              <a:spcBef>
                <a:spcPts val="980"/>
              </a:spcBef>
              <a:spcAft>
                <a:spcPts val="0"/>
              </a:spcAft>
              <a:buClr>
                <a:schemeClr val="dk1"/>
              </a:buClr>
              <a:buSzPts val="4900"/>
              <a:buFont typeface="Arial"/>
              <a:buChar char="•"/>
              <a:defRPr b="0" i="0" sz="4900" u="none" cap="none" strike="noStrike">
                <a:solidFill>
                  <a:schemeClr val="dk1"/>
                </a:solidFill>
                <a:latin typeface="Calibri"/>
                <a:ea typeface="Calibri"/>
                <a:cs typeface="Calibri"/>
                <a:sym typeface="Calibri"/>
              </a:defRPr>
            </a:lvl3pPr>
            <a:lvl4pPr indent="-508000" lvl="3" marL="1828800" marR="0" rtl="0" algn="l">
              <a:spcBef>
                <a:spcPts val="880"/>
              </a:spcBef>
              <a:spcAft>
                <a:spcPts val="0"/>
              </a:spcAft>
              <a:buClr>
                <a:schemeClr val="dk1"/>
              </a:buClr>
              <a:buSzPts val="4400"/>
              <a:buFont typeface="Arial"/>
              <a:buChar char="–"/>
              <a:defRPr b="0" i="0" sz="4400" u="none" cap="none" strike="noStrike">
                <a:solidFill>
                  <a:schemeClr val="dk1"/>
                </a:solidFill>
                <a:latin typeface="Calibri"/>
                <a:ea typeface="Calibri"/>
                <a:cs typeface="Calibri"/>
                <a:sym typeface="Calibri"/>
              </a:defRPr>
            </a:lvl4pPr>
            <a:lvl5pPr indent="-508000" lvl="4" marL="2286000" marR="0" rtl="0" algn="l">
              <a:spcBef>
                <a:spcPts val="880"/>
              </a:spcBef>
              <a:spcAft>
                <a:spcPts val="0"/>
              </a:spcAft>
              <a:buClr>
                <a:schemeClr val="dk1"/>
              </a:buClr>
              <a:buSzPts val="4400"/>
              <a:buFont typeface="Arial"/>
              <a:buChar char="»"/>
              <a:defRPr b="0" i="0" sz="4400" u="none" cap="none" strike="noStrike">
                <a:solidFill>
                  <a:schemeClr val="dk1"/>
                </a:solidFill>
                <a:latin typeface="Calibri"/>
                <a:ea typeface="Calibri"/>
                <a:cs typeface="Calibri"/>
                <a:sym typeface="Calibri"/>
              </a:defRPr>
            </a:lvl5pPr>
            <a:lvl6pPr indent="-508000" lvl="5" marL="2743200" marR="0" rtl="0" algn="l">
              <a:spcBef>
                <a:spcPts val="880"/>
              </a:spcBef>
              <a:spcAft>
                <a:spcPts val="0"/>
              </a:spcAft>
              <a:buClr>
                <a:schemeClr val="dk1"/>
              </a:buClr>
              <a:buSzPts val="4400"/>
              <a:buFont typeface="Arial"/>
              <a:buChar char="•"/>
              <a:defRPr b="0" i="0" sz="4400" u="none" cap="none" strike="noStrike">
                <a:solidFill>
                  <a:schemeClr val="dk1"/>
                </a:solidFill>
                <a:latin typeface="Calibri"/>
                <a:ea typeface="Calibri"/>
                <a:cs typeface="Calibri"/>
                <a:sym typeface="Calibri"/>
              </a:defRPr>
            </a:lvl6pPr>
            <a:lvl7pPr indent="-508000" lvl="6" marL="3200400" marR="0" rtl="0" algn="l">
              <a:spcBef>
                <a:spcPts val="880"/>
              </a:spcBef>
              <a:spcAft>
                <a:spcPts val="0"/>
              </a:spcAft>
              <a:buClr>
                <a:schemeClr val="dk1"/>
              </a:buClr>
              <a:buSzPts val="4400"/>
              <a:buFont typeface="Arial"/>
              <a:buChar char="•"/>
              <a:defRPr b="0" i="0" sz="4400" u="none" cap="none" strike="noStrike">
                <a:solidFill>
                  <a:schemeClr val="dk1"/>
                </a:solidFill>
                <a:latin typeface="Calibri"/>
                <a:ea typeface="Calibri"/>
                <a:cs typeface="Calibri"/>
                <a:sym typeface="Calibri"/>
              </a:defRPr>
            </a:lvl7pPr>
            <a:lvl8pPr indent="-508000" lvl="7" marL="3657600" marR="0" rtl="0" algn="l">
              <a:spcBef>
                <a:spcPts val="880"/>
              </a:spcBef>
              <a:spcAft>
                <a:spcPts val="0"/>
              </a:spcAft>
              <a:buClr>
                <a:schemeClr val="dk1"/>
              </a:buClr>
              <a:buSzPts val="4400"/>
              <a:buFont typeface="Arial"/>
              <a:buChar char="•"/>
              <a:defRPr b="0" i="0" sz="4400" u="none" cap="none" strike="noStrike">
                <a:solidFill>
                  <a:schemeClr val="dk1"/>
                </a:solidFill>
                <a:latin typeface="Calibri"/>
                <a:ea typeface="Calibri"/>
                <a:cs typeface="Calibri"/>
                <a:sym typeface="Calibri"/>
              </a:defRPr>
            </a:lvl8pPr>
            <a:lvl9pPr indent="-508000" lvl="8" marL="4114800" marR="0" rtl="0" algn="l">
              <a:spcBef>
                <a:spcPts val="880"/>
              </a:spcBef>
              <a:spcAft>
                <a:spcPts val="0"/>
              </a:spcAft>
              <a:buClr>
                <a:schemeClr val="dk1"/>
              </a:buClr>
              <a:buSzPts val="4400"/>
              <a:buFont typeface="Arial"/>
              <a:buChar char="•"/>
              <a:defRPr b="0" i="0" sz="4400" u="none" cap="none" strike="noStrike">
                <a:solidFill>
                  <a:schemeClr val="dk1"/>
                </a:solidFill>
                <a:latin typeface="Calibri"/>
                <a:ea typeface="Calibri"/>
                <a:cs typeface="Calibri"/>
                <a:sym typeface="Calibri"/>
              </a:defRPr>
            </a:lvl9pPr>
          </a:lstStyle>
          <a:p/>
        </p:txBody>
      </p:sp>
      <p:sp>
        <p:nvSpPr>
          <p:cNvPr id="42" name="Shape 42"/>
          <p:cNvSpPr txBox="1"/>
          <p:nvPr>
            <p:ph idx="10" type="dt"/>
          </p:nvPr>
        </p:nvSpPr>
        <p:spPr>
          <a:xfrm>
            <a:off x="1371600" y="15255241"/>
            <a:ext cx="6400800" cy="8763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3300">
                <a:solidFill>
                  <a:srgbClr val="888888"/>
                </a:solidFill>
                <a:latin typeface="Calibri"/>
                <a:ea typeface="Calibri"/>
                <a:cs typeface="Calibri"/>
                <a:sym typeface="Calibri"/>
              </a:defRPr>
            </a:lvl1pPr>
            <a:lvl2pPr lvl="1"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9pPr>
          </a:lstStyle>
          <a:p/>
        </p:txBody>
      </p:sp>
      <p:sp>
        <p:nvSpPr>
          <p:cNvPr id="43" name="Shape 43"/>
          <p:cNvSpPr txBox="1"/>
          <p:nvPr>
            <p:ph idx="11" type="ftr"/>
          </p:nvPr>
        </p:nvSpPr>
        <p:spPr>
          <a:xfrm>
            <a:off x="9372600" y="15255241"/>
            <a:ext cx="8686800" cy="876300"/>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sz="3300">
                <a:solidFill>
                  <a:srgbClr val="888888"/>
                </a:solidFill>
                <a:latin typeface="Calibri"/>
                <a:ea typeface="Calibri"/>
                <a:cs typeface="Calibri"/>
                <a:sym typeface="Calibri"/>
              </a:defRPr>
            </a:lvl1pPr>
            <a:lvl2pPr lvl="1"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9pPr>
          </a:lstStyle>
          <a:p/>
        </p:txBody>
      </p:sp>
      <p:sp>
        <p:nvSpPr>
          <p:cNvPr id="44" name="Shape 44"/>
          <p:cNvSpPr txBox="1"/>
          <p:nvPr>
            <p:ph idx="12" type="sldNum"/>
          </p:nvPr>
        </p:nvSpPr>
        <p:spPr>
          <a:xfrm>
            <a:off x="19659600" y="15255241"/>
            <a:ext cx="6400800" cy="876300"/>
          </a:xfrm>
          <a:prstGeom prst="rect">
            <a:avLst/>
          </a:prstGeom>
          <a:noFill/>
          <a:ln>
            <a:noFill/>
          </a:ln>
        </p:spPr>
        <p:txBody>
          <a:bodyPr anchorCtr="0" anchor="ctr" bIns="125400" lIns="250800" spcFirstLastPara="1" rIns="250800" wrap="square" tIns="125400">
            <a:noAutofit/>
          </a:bodyPr>
          <a:lstStyle>
            <a:lvl1pPr indent="0" lvl="0" marL="0" marR="0" rtl="0" algn="r">
              <a:spcBef>
                <a:spcPts val="0"/>
              </a:spcBef>
              <a:buNone/>
              <a:defRPr sz="3300">
                <a:solidFill>
                  <a:srgbClr val="888888"/>
                </a:solidFill>
                <a:latin typeface="Calibri"/>
                <a:ea typeface="Calibri"/>
                <a:cs typeface="Calibri"/>
                <a:sym typeface="Calibri"/>
              </a:defRPr>
            </a:lvl1pPr>
            <a:lvl2pPr indent="0" lvl="1" marL="0" marR="0" rtl="0" algn="r">
              <a:spcBef>
                <a:spcPts val="0"/>
              </a:spcBef>
              <a:buNone/>
              <a:defRPr sz="3300">
                <a:solidFill>
                  <a:srgbClr val="888888"/>
                </a:solidFill>
                <a:latin typeface="Calibri"/>
                <a:ea typeface="Calibri"/>
                <a:cs typeface="Calibri"/>
                <a:sym typeface="Calibri"/>
              </a:defRPr>
            </a:lvl2pPr>
            <a:lvl3pPr indent="0" lvl="2" marL="0" marR="0" rtl="0" algn="r">
              <a:spcBef>
                <a:spcPts val="0"/>
              </a:spcBef>
              <a:buNone/>
              <a:defRPr sz="3300">
                <a:solidFill>
                  <a:srgbClr val="888888"/>
                </a:solidFill>
                <a:latin typeface="Calibri"/>
                <a:ea typeface="Calibri"/>
                <a:cs typeface="Calibri"/>
                <a:sym typeface="Calibri"/>
              </a:defRPr>
            </a:lvl3pPr>
            <a:lvl4pPr indent="0" lvl="3" marL="0" marR="0" rtl="0" algn="r">
              <a:spcBef>
                <a:spcPts val="0"/>
              </a:spcBef>
              <a:buNone/>
              <a:defRPr sz="3300">
                <a:solidFill>
                  <a:srgbClr val="888888"/>
                </a:solidFill>
                <a:latin typeface="Calibri"/>
                <a:ea typeface="Calibri"/>
                <a:cs typeface="Calibri"/>
                <a:sym typeface="Calibri"/>
              </a:defRPr>
            </a:lvl4pPr>
            <a:lvl5pPr indent="0" lvl="4" marL="0" marR="0" rtl="0" algn="r">
              <a:spcBef>
                <a:spcPts val="0"/>
              </a:spcBef>
              <a:buNone/>
              <a:defRPr sz="3300">
                <a:solidFill>
                  <a:srgbClr val="888888"/>
                </a:solidFill>
                <a:latin typeface="Calibri"/>
                <a:ea typeface="Calibri"/>
                <a:cs typeface="Calibri"/>
                <a:sym typeface="Calibri"/>
              </a:defRPr>
            </a:lvl5pPr>
            <a:lvl6pPr indent="0" lvl="5" marL="0" marR="0" rtl="0" algn="r">
              <a:spcBef>
                <a:spcPts val="0"/>
              </a:spcBef>
              <a:buNone/>
              <a:defRPr sz="3300">
                <a:solidFill>
                  <a:srgbClr val="888888"/>
                </a:solidFill>
                <a:latin typeface="Calibri"/>
                <a:ea typeface="Calibri"/>
                <a:cs typeface="Calibri"/>
                <a:sym typeface="Calibri"/>
              </a:defRPr>
            </a:lvl6pPr>
            <a:lvl7pPr indent="0" lvl="6" marL="0" marR="0" rtl="0" algn="r">
              <a:spcBef>
                <a:spcPts val="0"/>
              </a:spcBef>
              <a:buNone/>
              <a:defRPr sz="3300">
                <a:solidFill>
                  <a:srgbClr val="888888"/>
                </a:solidFill>
                <a:latin typeface="Calibri"/>
                <a:ea typeface="Calibri"/>
                <a:cs typeface="Calibri"/>
                <a:sym typeface="Calibri"/>
              </a:defRPr>
            </a:lvl7pPr>
            <a:lvl8pPr indent="0" lvl="7" marL="0" marR="0" rtl="0" algn="r">
              <a:spcBef>
                <a:spcPts val="0"/>
              </a:spcBef>
              <a:buNone/>
              <a:defRPr sz="3300">
                <a:solidFill>
                  <a:srgbClr val="888888"/>
                </a:solidFill>
                <a:latin typeface="Calibri"/>
                <a:ea typeface="Calibri"/>
                <a:cs typeface="Calibri"/>
                <a:sym typeface="Calibri"/>
              </a:defRPr>
            </a:lvl8pPr>
            <a:lvl9pPr indent="0" lvl="8" marL="0" marR="0" rtl="0" algn="r">
              <a:spcBef>
                <a:spcPts val="0"/>
              </a:spcBef>
              <a:buNone/>
              <a:defRPr sz="33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5" name="Shape 45"/>
        <p:cNvGrpSpPr/>
        <p:nvPr/>
      </p:nvGrpSpPr>
      <p:grpSpPr>
        <a:xfrm>
          <a:off x="0" y="0"/>
          <a:ext cx="0" cy="0"/>
          <a:chOff x="0" y="0"/>
          <a:chExt cx="0" cy="0"/>
        </a:xfrm>
      </p:grpSpPr>
      <p:sp>
        <p:nvSpPr>
          <p:cNvPr id="46" name="Shape 46"/>
          <p:cNvSpPr txBox="1"/>
          <p:nvPr>
            <p:ph type="title"/>
          </p:nvPr>
        </p:nvSpPr>
        <p:spPr>
          <a:xfrm>
            <a:off x="1371600" y="659131"/>
            <a:ext cx="24688800" cy="2743200"/>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Clr>
                <a:schemeClr val="dk1"/>
              </a:buClr>
              <a:buSzPts val="12100"/>
              <a:buFont typeface="Calibri"/>
              <a:buNone/>
              <a:defRPr b="0" i="0" sz="12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7" name="Shape 47"/>
          <p:cNvSpPr txBox="1"/>
          <p:nvPr>
            <p:ph idx="10" type="dt"/>
          </p:nvPr>
        </p:nvSpPr>
        <p:spPr>
          <a:xfrm>
            <a:off x="1371600" y="15255241"/>
            <a:ext cx="6400800" cy="8763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3300">
                <a:solidFill>
                  <a:srgbClr val="888888"/>
                </a:solidFill>
                <a:latin typeface="Calibri"/>
                <a:ea typeface="Calibri"/>
                <a:cs typeface="Calibri"/>
                <a:sym typeface="Calibri"/>
              </a:defRPr>
            </a:lvl1pPr>
            <a:lvl2pPr lvl="1"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9pPr>
          </a:lstStyle>
          <a:p/>
        </p:txBody>
      </p:sp>
      <p:sp>
        <p:nvSpPr>
          <p:cNvPr id="48" name="Shape 48"/>
          <p:cNvSpPr txBox="1"/>
          <p:nvPr>
            <p:ph idx="11" type="ftr"/>
          </p:nvPr>
        </p:nvSpPr>
        <p:spPr>
          <a:xfrm>
            <a:off x="9372600" y="15255241"/>
            <a:ext cx="8686800" cy="876300"/>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sz="3300">
                <a:solidFill>
                  <a:srgbClr val="888888"/>
                </a:solidFill>
                <a:latin typeface="Calibri"/>
                <a:ea typeface="Calibri"/>
                <a:cs typeface="Calibri"/>
                <a:sym typeface="Calibri"/>
              </a:defRPr>
            </a:lvl1pPr>
            <a:lvl2pPr lvl="1"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9pPr>
          </a:lstStyle>
          <a:p/>
        </p:txBody>
      </p:sp>
      <p:sp>
        <p:nvSpPr>
          <p:cNvPr id="49" name="Shape 49"/>
          <p:cNvSpPr txBox="1"/>
          <p:nvPr>
            <p:ph idx="12" type="sldNum"/>
          </p:nvPr>
        </p:nvSpPr>
        <p:spPr>
          <a:xfrm>
            <a:off x="19659600" y="15255241"/>
            <a:ext cx="6400800" cy="876300"/>
          </a:xfrm>
          <a:prstGeom prst="rect">
            <a:avLst/>
          </a:prstGeom>
          <a:noFill/>
          <a:ln>
            <a:noFill/>
          </a:ln>
        </p:spPr>
        <p:txBody>
          <a:bodyPr anchorCtr="0" anchor="ctr" bIns="125400" lIns="250800" spcFirstLastPara="1" rIns="250800" wrap="square" tIns="125400">
            <a:noAutofit/>
          </a:bodyPr>
          <a:lstStyle>
            <a:lvl1pPr indent="0" lvl="0" marL="0" marR="0" rtl="0" algn="r">
              <a:spcBef>
                <a:spcPts val="0"/>
              </a:spcBef>
              <a:buNone/>
              <a:defRPr sz="3300">
                <a:solidFill>
                  <a:srgbClr val="888888"/>
                </a:solidFill>
                <a:latin typeface="Calibri"/>
                <a:ea typeface="Calibri"/>
                <a:cs typeface="Calibri"/>
                <a:sym typeface="Calibri"/>
              </a:defRPr>
            </a:lvl1pPr>
            <a:lvl2pPr indent="0" lvl="1" marL="0" marR="0" rtl="0" algn="r">
              <a:spcBef>
                <a:spcPts val="0"/>
              </a:spcBef>
              <a:buNone/>
              <a:defRPr sz="3300">
                <a:solidFill>
                  <a:srgbClr val="888888"/>
                </a:solidFill>
                <a:latin typeface="Calibri"/>
                <a:ea typeface="Calibri"/>
                <a:cs typeface="Calibri"/>
                <a:sym typeface="Calibri"/>
              </a:defRPr>
            </a:lvl2pPr>
            <a:lvl3pPr indent="0" lvl="2" marL="0" marR="0" rtl="0" algn="r">
              <a:spcBef>
                <a:spcPts val="0"/>
              </a:spcBef>
              <a:buNone/>
              <a:defRPr sz="3300">
                <a:solidFill>
                  <a:srgbClr val="888888"/>
                </a:solidFill>
                <a:latin typeface="Calibri"/>
                <a:ea typeface="Calibri"/>
                <a:cs typeface="Calibri"/>
                <a:sym typeface="Calibri"/>
              </a:defRPr>
            </a:lvl3pPr>
            <a:lvl4pPr indent="0" lvl="3" marL="0" marR="0" rtl="0" algn="r">
              <a:spcBef>
                <a:spcPts val="0"/>
              </a:spcBef>
              <a:buNone/>
              <a:defRPr sz="3300">
                <a:solidFill>
                  <a:srgbClr val="888888"/>
                </a:solidFill>
                <a:latin typeface="Calibri"/>
                <a:ea typeface="Calibri"/>
                <a:cs typeface="Calibri"/>
                <a:sym typeface="Calibri"/>
              </a:defRPr>
            </a:lvl4pPr>
            <a:lvl5pPr indent="0" lvl="4" marL="0" marR="0" rtl="0" algn="r">
              <a:spcBef>
                <a:spcPts val="0"/>
              </a:spcBef>
              <a:buNone/>
              <a:defRPr sz="3300">
                <a:solidFill>
                  <a:srgbClr val="888888"/>
                </a:solidFill>
                <a:latin typeface="Calibri"/>
                <a:ea typeface="Calibri"/>
                <a:cs typeface="Calibri"/>
                <a:sym typeface="Calibri"/>
              </a:defRPr>
            </a:lvl5pPr>
            <a:lvl6pPr indent="0" lvl="5" marL="0" marR="0" rtl="0" algn="r">
              <a:spcBef>
                <a:spcPts val="0"/>
              </a:spcBef>
              <a:buNone/>
              <a:defRPr sz="3300">
                <a:solidFill>
                  <a:srgbClr val="888888"/>
                </a:solidFill>
                <a:latin typeface="Calibri"/>
                <a:ea typeface="Calibri"/>
                <a:cs typeface="Calibri"/>
                <a:sym typeface="Calibri"/>
              </a:defRPr>
            </a:lvl6pPr>
            <a:lvl7pPr indent="0" lvl="6" marL="0" marR="0" rtl="0" algn="r">
              <a:spcBef>
                <a:spcPts val="0"/>
              </a:spcBef>
              <a:buNone/>
              <a:defRPr sz="3300">
                <a:solidFill>
                  <a:srgbClr val="888888"/>
                </a:solidFill>
                <a:latin typeface="Calibri"/>
                <a:ea typeface="Calibri"/>
                <a:cs typeface="Calibri"/>
                <a:sym typeface="Calibri"/>
              </a:defRPr>
            </a:lvl7pPr>
            <a:lvl8pPr indent="0" lvl="7" marL="0" marR="0" rtl="0" algn="r">
              <a:spcBef>
                <a:spcPts val="0"/>
              </a:spcBef>
              <a:buNone/>
              <a:defRPr sz="3300">
                <a:solidFill>
                  <a:srgbClr val="888888"/>
                </a:solidFill>
                <a:latin typeface="Calibri"/>
                <a:ea typeface="Calibri"/>
                <a:cs typeface="Calibri"/>
                <a:sym typeface="Calibri"/>
              </a:defRPr>
            </a:lvl8pPr>
            <a:lvl9pPr indent="0" lvl="8" marL="0" marR="0" rtl="0" algn="r">
              <a:spcBef>
                <a:spcPts val="0"/>
              </a:spcBef>
              <a:buNone/>
              <a:defRPr sz="33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0" name="Shape 50"/>
        <p:cNvGrpSpPr/>
        <p:nvPr/>
      </p:nvGrpSpPr>
      <p:grpSpPr>
        <a:xfrm>
          <a:off x="0" y="0"/>
          <a:ext cx="0" cy="0"/>
          <a:chOff x="0" y="0"/>
          <a:chExt cx="0" cy="0"/>
        </a:xfrm>
      </p:grpSpPr>
      <p:sp>
        <p:nvSpPr>
          <p:cNvPr id="51" name="Shape 51"/>
          <p:cNvSpPr txBox="1"/>
          <p:nvPr>
            <p:ph idx="10" type="dt"/>
          </p:nvPr>
        </p:nvSpPr>
        <p:spPr>
          <a:xfrm>
            <a:off x="1371600" y="15255241"/>
            <a:ext cx="6400800" cy="8763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3300">
                <a:solidFill>
                  <a:srgbClr val="888888"/>
                </a:solidFill>
                <a:latin typeface="Calibri"/>
                <a:ea typeface="Calibri"/>
                <a:cs typeface="Calibri"/>
                <a:sym typeface="Calibri"/>
              </a:defRPr>
            </a:lvl1pPr>
            <a:lvl2pPr lvl="1"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9pPr>
          </a:lstStyle>
          <a:p/>
        </p:txBody>
      </p:sp>
      <p:sp>
        <p:nvSpPr>
          <p:cNvPr id="52" name="Shape 52"/>
          <p:cNvSpPr txBox="1"/>
          <p:nvPr>
            <p:ph idx="11" type="ftr"/>
          </p:nvPr>
        </p:nvSpPr>
        <p:spPr>
          <a:xfrm>
            <a:off x="9372600" y="15255241"/>
            <a:ext cx="8686800" cy="876300"/>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sz="3300">
                <a:solidFill>
                  <a:srgbClr val="888888"/>
                </a:solidFill>
                <a:latin typeface="Calibri"/>
                <a:ea typeface="Calibri"/>
                <a:cs typeface="Calibri"/>
                <a:sym typeface="Calibri"/>
              </a:defRPr>
            </a:lvl1pPr>
            <a:lvl2pPr lvl="1"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9pPr>
          </a:lstStyle>
          <a:p/>
        </p:txBody>
      </p:sp>
      <p:sp>
        <p:nvSpPr>
          <p:cNvPr id="53" name="Shape 53"/>
          <p:cNvSpPr txBox="1"/>
          <p:nvPr>
            <p:ph idx="12" type="sldNum"/>
          </p:nvPr>
        </p:nvSpPr>
        <p:spPr>
          <a:xfrm>
            <a:off x="19659600" y="15255241"/>
            <a:ext cx="6400800" cy="876300"/>
          </a:xfrm>
          <a:prstGeom prst="rect">
            <a:avLst/>
          </a:prstGeom>
          <a:noFill/>
          <a:ln>
            <a:noFill/>
          </a:ln>
        </p:spPr>
        <p:txBody>
          <a:bodyPr anchorCtr="0" anchor="ctr" bIns="125400" lIns="250800" spcFirstLastPara="1" rIns="250800" wrap="square" tIns="125400">
            <a:noAutofit/>
          </a:bodyPr>
          <a:lstStyle>
            <a:lvl1pPr indent="0" lvl="0" marL="0" marR="0" rtl="0" algn="r">
              <a:spcBef>
                <a:spcPts val="0"/>
              </a:spcBef>
              <a:buNone/>
              <a:defRPr sz="3300">
                <a:solidFill>
                  <a:srgbClr val="888888"/>
                </a:solidFill>
                <a:latin typeface="Calibri"/>
                <a:ea typeface="Calibri"/>
                <a:cs typeface="Calibri"/>
                <a:sym typeface="Calibri"/>
              </a:defRPr>
            </a:lvl1pPr>
            <a:lvl2pPr indent="0" lvl="1" marL="0" marR="0" rtl="0" algn="r">
              <a:spcBef>
                <a:spcPts val="0"/>
              </a:spcBef>
              <a:buNone/>
              <a:defRPr sz="3300">
                <a:solidFill>
                  <a:srgbClr val="888888"/>
                </a:solidFill>
                <a:latin typeface="Calibri"/>
                <a:ea typeface="Calibri"/>
                <a:cs typeface="Calibri"/>
                <a:sym typeface="Calibri"/>
              </a:defRPr>
            </a:lvl2pPr>
            <a:lvl3pPr indent="0" lvl="2" marL="0" marR="0" rtl="0" algn="r">
              <a:spcBef>
                <a:spcPts val="0"/>
              </a:spcBef>
              <a:buNone/>
              <a:defRPr sz="3300">
                <a:solidFill>
                  <a:srgbClr val="888888"/>
                </a:solidFill>
                <a:latin typeface="Calibri"/>
                <a:ea typeface="Calibri"/>
                <a:cs typeface="Calibri"/>
                <a:sym typeface="Calibri"/>
              </a:defRPr>
            </a:lvl3pPr>
            <a:lvl4pPr indent="0" lvl="3" marL="0" marR="0" rtl="0" algn="r">
              <a:spcBef>
                <a:spcPts val="0"/>
              </a:spcBef>
              <a:buNone/>
              <a:defRPr sz="3300">
                <a:solidFill>
                  <a:srgbClr val="888888"/>
                </a:solidFill>
                <a:latin typeface="Calibri"/>
                <a:ea typeface="Calibri"/>
                <a:cs typeface="Calibri"/>
                <a:sym typeface="Calibri"/>
              </a:defRPr>
            </a:lvl4pPr>
            <a:lvl5pPr indent="0" lvl="4" marL="0" marR="0" rtl="0" algn="r">
              <a:spcBef>
                <a:spcPts val="0"/>
              </a:spcBef>
              <a:buNone/>
              <a:defRPr sz="3300">
                <a:solidFill>
                  <a:srgbClr val="888888"/>
                </a:solidFill>
                <a:latin typeface="Calibri"/>
                <a:ea typeface="Calibri"/>
                <a:cs typeface="Calibri"/>
                <a:sym typeface="Calibri"/>
              </a:defRPr>
            </a:lvl5pPr>
            <a:lvl6pPr indent="0" lvl="5" marL="0" marR="0" rtl="0" algn="r">
              <a:spcBef>
                <a:spcPts val="0"/>
              </a:spcBef>
              <a:buNone/>
              <a:defRPr sz="3300">
                <a:solidFill>
                  <a:srgbClr val="888888"/>
                </a:solidFill>
                <a:latin typeface="Calibri"/>
                <a:ea typeface="Calibri"/>
                <a:cs typeface="Calibri"/>
                <a:sym typeface="Calibri"/>
              </a:defRPr>
            </a:lvl6pPr>
            <a:lvl7pPr indent="0" lvl="6" marL="0" marR="0" rtl="0" algn="r">
              <a:spcBef>
                <a:spcPts val="0"/>
              </a:spcBef>
              <a:buNone/>
              <a:defRPr sz="3300">
                <a:solidFill>
                  <a:srgbClr val="888888"/>
                </a:solidFill>
                <a:latin typeface="Calibri"/>
                <a:ea typeface="Calibri"/>
                <a:cs typeface="Calibri"/>
                <a:sym typeface="Calibri"/>
              </a:defRPr>
            </a:lvl7pPr>
            <a:lvl8pPr indent="0" lvl="7" marL="0" marR="0" rtl="0" algn="r">
              <a:spcBef>
                <a:spcPts val="0"/>
              </a:spcBef>
              <a:buNone/>
              <a:defRPr sz="3300">
                <a:solidFill>
                  <a:srgbClr val="888888"/>
                </a:solidFill>
                <a:latin typeface="Calibri"/>
                <a:ea typeface="Calibri"/>
                <a:cs typeface="Calibri"/>
                <a:sym typeface="Calibri"/>
              </a:defRPr>
            </a:lvl8pPr>
            <a:lvl9pPr indent="0" lvl="8" marL="0" marR="0" rtl="0" algn="r">
              <a:spcBef>
                <a:spcPts val="0"/>
              </a:spcBef>
              <a:buNone/>
              <a:defRPr sz="33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4" name="Shape 54"/>
        <p:cNvGrpSpPr/>
        <p:nvPr/>
      </p:nvGrpSpPr>
      <p:grpSpPr>
        <a:xfrm>
          <a:off x="0" y="0"/>
          <a:ext cx="0" cy="0"/>
          <a:chOff x="0" y="0"/>
          <a:chExt cx="0" cy="0"/>
        </a:xfrm>
      </p:grpSpPr>
      <p:sp>
        <p:nvSpPr>
          <p:cNvPr id="55" name="Shape 55"/>
          <p:cNvSpPr txBox="1"/>
          <p:nvPr>
            <p:ph type="title"/>
          </p:nvPr>
        </p:nvSpPr>
        <p:spPr>
          <a:xfrm>
            <a:off x="1371602" y="655320"/>
            <a:ext cx="9024939" cy="2788920"/>
          </a:xfrm>
          <a:prstGeom prst="rect">
            <a:avLst/>
          </a:prstGeom>
          <a:noFill/>
          <a:ln>
            <a:noFill/>
          </a:ln>
        </p:spPr>
        <p:txBody>
          <a:bodyPr anchorCtr="0" anchor="b" bIns="91425" lIns="91425" spcFirstLastPara="1" rIns="91425" wrap="square" tIns="91425"/>
          <a:lstStyle>
            <a:lvl1pPr lvl="0" marR="0" rtl="0" algn="l">
              <a:spcBef>
                <a:spcPts val="0"/>
              </a:spcBef>
              <a:spcAft>
                <a:spcPts val="0"/>
              </a:spcAft>
              <a:buClr>
                <a:schemeClr val="dk1"/>
              </a:buClr>
              <a:buSzPts val="5500"/>
              <a:buFont typeface="Calibri"/>
              <a:buNone/>
              <a:defRPr b="1" i="0" sz="55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6" name="Shape 56"/>
          <p:cNvSpPr txBox="1"/>
          <p:nvPr>
            <p:ph idx="1" type="body"/>
          </p:nvPr>
        </p:nvSpPr>
        <p:spPr>
          <a:xfrm>
            <a:off x="10725150" y="655321"/>
            <a:ext cx="15335250" cy="14047471"/>
          </a:xfrm>
          <a:prstGeom prst="rect">
            <a:avLst/>
          </a:prstGeom>
          <a:noFill/>
          <a:ln>
            <a:noFill/>
          </a:ln>
        </p:spPr>
        <p:txBody>
          <a:bodyPr anchorCtr="0" anchor="t" bIns="91425" lIns="91425" spcFirstLastPara="1" rIns="91425" wrap="square" tIns="91425"/>
          <a:lstStyle>
            <a:lvl1pPr indent="-787400" lvl="0" marL="457200" marR="0" rtl="0" algn="l">
              <a:spcBef>
                <a:spcPts val="1760"/>
              </a:spcBef>
              <a:spcAft>
                <a:spcPts val="0"/>
              </a:spcAft>
              <a:buClr>
                <a:schemeClr val="dk1"/>
              </a:buClr>
              <a:buSzPts val="8800"/>
              <a:buFont typeface="Arial"/>
              <a:buChar char="•"/>
              <a:defRPr b="0" i="0" sz="8800" u="none" cap="none" strike="noStrike">
                <a:solidFill>
                  <a:schemeClr val="dk1"/>
                </a:solidFill>
                <a:latin typeface="Calibri"/>
                <a:ea typeface="Calibri"/>
                <a:cs typeface="Calibri"/>
                <a:sym typeface="Calibri"/>
              </a:defRPr>
            </a:lvl1pPr>
            <a:lvl2pPr indent="-717550" lvl="1" marL="914400" marR="0" rtl="0" algn="l">
              <a:spcBef>
                <a:spcPts val="1540"/>
              </a:spcBef>
              <a:spcAft>
                <a:spcPts val="0"/>
              </a:spcAft>
              <a:buClr>
                <a:schemeClr val="dk1"/>
              </a:buClr>
              <a:buSzPts val="7700"/>
              <a:buFont typeface="Arial"/>
              <a:buChar char="–"/>
              <a:defRPr b="0" i="0" sz="7700" u="none" cap="none" strike="noStrike">
                <a:solidFill>
                  <a:schemeClr val="dk1"/>
                </a:solidFill>
                <a:latin typeface="Calibri"/>
                <a:ea typeface="Calibri"/>
                <a:cs typeface="Calibri"/>
                <a:sym typeface="Calibri"/>
              </a:defRPr>
            </a:lvl2pPr>
            <a:lvl3pPr indent="-647700" lvl="2" marL="1371600" marR="0" rtl="0" algn="l">
              <a:spcBef>
                <a:spcPts val="1320"/>
              </a:spcBef>
              <a:spcAft>
                <a:spcPts val="0"/>
              </a:spcAft>
              <a:buClr>
                <a:schemeClr val="dk1"/>
              </a:buClr>
              <a:buSzPts val="6600"/>
              <a:buFont typeface="Arial"/>
              <a:buChar char="•"/>
              <a:defRPr b="0" i="0" sz="6600" u="none" cap="none" strike="noStrike">
                <a:solidFill>
                  <a:schemeClr val="dk1"/>
                </a:solidFill>
                <a:latin typeface="Calibri"/>
                <a:ea typeface="Calibri"/>
                <a:cs typeface="Calibri"/>
                <a:sym typeface="Calibri"/>
              </a:defRPr>
            </a:lvl3pPr>
            <a:lvl4pPr indent="-577850" lvl="3" marL="1828800" marR="0" rtl="0" algn="l">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4pPr>
            <a:lvl5pPr indent="-577850" lvl="4" marL="2286000" marR="0" rtl="0" algn="l">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5pPr>
            <a:lvl6pPr indent="-577850" lvl="5" marL="2743200" marR="0" rtl="0" algn="l">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57" name="Shape 57"/>
          <p:cNvSpPr txBox="1"/>
          <p:nvPr>
            <p:ph idx="2" type="body"/>
          </p:nvPr>
        </p:nvSpPr>
        <p:spPr>
          <a:xfrm>
            <a:off x="1371602" y="3444241"/>
            <a:ext cx="9024939" cy="11258551"/>
          </a:xfrm>
          <a:prstGeom prst="rect">
            <a:avLst/>
          </a:prstGeom>
          <a:noFill/>
          <a:ln>
            <a:noFill/>
          </a:ln>
        </p:spPr>
        <p:txBody>
          <a:bodyPr anchorCtr="0" anchor="t" bIns="91425" lIns="91425" spcFirstLastPara="1" rIns="91425" wrap="square" tIns="91425"/>
          <a:lstStyle>
            <a:lvl1pPr indent="-228600" lvl="0" marL="457200" marR="0" rtl="0" algn="l">
              <a:spcBef>
                <a:spcPts val="760"/>
              </a:spcBef>
              <a:spcAft>
                <a:spcPts val="0"/>
              </a:spcAft>
              <a:buClr>
                <a:schemeClr val="dk1"/>
              </a:buClr>
              <a:buSzPts val="3800"/>
              <a:buFont typeface="Arial"/>
              <a:buNone/>
              <a:defRPr b="0" i="0" sz="3800" u="none" cap="none" strike="noStrike">
                <a:solidFill>
                  <a:schemeClr val="dk1"/>
                </a:solidFill>
                <a:latin typeface="Calibri"/>
                <a:ea typeface="Calibri"/>
                <a:cs typeface="Calibri"/>
                <a:sym typeface="Calibri"/>
              </a:defRPr>
            </a:lvl1pPr>
            <a:lvl2pPr indent="-228600" lvl="1" marL="914400" marR="0" rtl="0" algn="l">
              <a:spcBef>
                <a:spcPts val="660"/>
              </a:spcBef>
              <a:spcAft>
                <a:spcPts val="0"/>
              </a:spcAft>
              <a:buClr>
                <a:schemeClr val="dk1"/>
              </a:buClr>
              <a:buSzPts val="3300"/>
              <a:buFont typeface="Arial"/>
              <a:buNone/>
              <a:defRPr b="0" i="0" sz="3300" u="none" cap="none" strike="noStrike">
                <a:solidFill>
                  <a:schemeClr val="dk1"/>
                </a:solidFill>
                <a:latin typeface="Calibri"/>
                <a:ea typeface="Calibri"/>
                <a:cs typeface="Calibri"/>
                <a:sym typeface="Calibri"/>
              </a:defRPr>
            </a:lvl2pPr>
            <a:lvl3pPr indent="-228600" lvl="2" marL="1371600" marR="0" rtl="0" algn="l">
              <a:spcBef>
                <a:spcPts val="540"/>
              </a:spcBef>
              <a:spcAft>
                <a:spcPts val="0"/>
              </a:spcAft>
              <a:buClr>
                <a:schemeClr val="dk1"/>
              </a:buClr>
              <a:buSzPts val="2700"/>
              <a:buFont typeface="Arial"/>
              <a:buNone/>
              <a:defRPr b="0" i="0" sz="2700" u="none" cap="none" strike="noStrike">
                <a:solidFill>
                  <a:schemeClr val="dk1"/>
                </a:solidFill>
                <a:latin typeface="Calibri"/>
                <a:ea typeface="Calibri"/>
                <a:cs typeface="Calibri"/>
                <a:sym typeface="Calibri"/>
              </a:defRPr>
            </a:lvl3pPr>
            <a:lvl4pPr indent="-228600" lvl="3" marL="1828800" marR="0" rtl="0" algn="l">
              <a:spcBef>
                <a:spcPts val="500"/>
              </a:spcBef>
              <a:spcAft>
                <a:spcPts val="0"/>
              </a:spcAft>
              <a:buClr>
                <a:schemeClr val="dk1"/>
              </a:buClr>
              <a:buSzPts val="2500"/>
              <a:buFont typeface="Arial"/>
              <a:buNone/>
              <a:defRPr b="0" i="0" sz="2500" u="none" cap="none" strike="noStrike">
                <a:solidFill>
                  <a:schemeClr val="dk1"/>
                </a:solidFill>
                <a:latin typeface="Calibri"/>
                <a:ea typeface="Calibri"/>
                <a:cs typeface="Calibri"/>
                <a:sym typeface="Calibri"/>
              </a:defRPr>
            </a:lvl4pPr>
            <a:lvl5pPr indent="-228600" lvl="4" marL="2286000" marR="0" rtl="0" algn="l">
              <a:spcBef>
                <a:spcPts val="500"/>
              </a:spcBef>
              <a:spcAft>
                <a:spcPts val="0"/>
              </a:spcAft>
              <a:buClr>
                <a:schemeClr val="dk1"/>
              </a:buClr>
              <a:buSzPts val="2500"/>
              <a:buFont typeface="Arial"/>
              <a:buNone/>
              <a:defRPr b="0" i="0" sz="2500" u="none" cap="none" strike="noStrike">
                <a:solidFill>
                  <a:schemeClr val="dk1"/>
                </a:solidFill>
                <a:latin typeface="Calibri"/>
                <a:ea typeface="Calibri"/>
                <a:cs typeface="Calibri"/>
                <a:sym typeface="Calibri"/>
              </a:defRPr>
            </a:lvl5pPr>
            <a:lvl6pPr indent="-228600" lvl="5" marL="2743200" marR="0" rtl="0" algn="l">
              <a:spcBef>
                <a:spcPts val="500"/>
              </a:spcBef>
              <a:spcAft>
                <a:spcPts val="0"/>
              </a:spcAft>
              <a:buClr>
                <a:schemeClr val="dk1"/>
              </a:buClr>
              <a:buSzPts val="2500"/>
              <a:buFont typeface="Arial"/>
              <a:buNone/>
              <a:defRPr b="0" i="0" sz="2500" u="none" cap="none" strike="noStrike">
                <a:solidFill>
                  <a:schemeClr val="dk1"/>
                </a:solidFill>
                <a:latin typeface="Calibri"/>
                <a:ea typeface="Calibri"/>
                <a:cs typeface="Calibri"/>
                <a:sym typeface="Calibri"/>
              </a:defRPr>
            </a:lvl6pPr>
            <a:lvl7pPr indent="-228600" lvl="6" marL="3200400" marR="0" rtl="0" algn="l">
              <a:spcBef>
                <a:spcPts val="500"/>
              </a:spcBef>
              <a:spcAft>
                <a:spcPts val="0"/>
              </a:spcAft>
              <a:buClr>
                <a:schemeClr val="dk1"/>
              </a:buClr>
              <a:buSzPts val="2500"/>
              <a:buFont typeface="Arial"/>
              <a:buNone/>
              <a:defRPr b="0" i="0" sz="2500" u="none" cap="none" strike="noStrike">
                <a:solidFill>
                  <a:schemeClr val="dk1"/>
                </a:solidFill>
                <a:latin typeface="Calibri"/>
                <a:ea typeface="Calibri"/>
                <a:cs typeface="Calibri"/>
                <a:sym typeface="Calibri"/>
              </a:defRPr>
            </a:lvl7pPr>
            <a:lvl8pPr indent="-228600" lvl="7" marL="3657600" marR="0" rtl="0" algn="l">
              <a:spcBef>
                <a:spcPts val="500"/>
              </a:spcBef>
              <a:spcAft>
                <a:spcPts val="0"/>
              </a:spcAft>
              <a:buClr>
                <a:schemeClr val="dk1"/>
              </a:buClr>
              <a:buSzPts val="2500"/>
              <a:buFont typeface="Arial"/>
              <a:buNone/>
              <a:defRPr b="0" i="0" sz="2500" u="none" cap="none" strike="noStrike">
                <a:solidFill>
                  <a:schemeClr val="dk1"/>
                </a:solidFill>
                <a:latin typeface="Calibri"/>
                <a:ea typeface="Calibri"/>
                <a:cs typeface="Calibri"/>
                <a:sym typeface="Calibri"/>
              </a:defRPr>
            </a:lvl8pPr>
            <a:lvl9pPr indent="-228600" lvl="8" marL="4114800" marR="0" rtl="0" algn="l">
              <a:spcBef>
                <a:spcPts val="500"/>
              </a:spcBef>
              <a:spcAft>
                <a:spcPts val="0"/>
              </a:spcAft>
              <a:buClr>
                <a:schemeClr val="dk1"/>
              </a:buClr>
              <a:buSzPts val="2500"/>
              <a:buFont typeface="Arial"/>
              <a:buNone/>
              <a:defRPr b="0" i="0" sz="2500" u="none" cap="none" strike="noStrike">
                <a:solidFill>
                  <a:schemeClr val="dk1"/>
                </a:solidFill>
                <a:latin typeface="Calibri"/>
                <a:ea typeface="Calibri"/>
                <a:cs typeface="Calibri"/>
                <a:sym typeface="Calibri"/>
              </a:defRPr>
            </a:lvl9pPr>
          </a:lstStyle>
          <a:p/>
        </p:txBody>
      </p:sp>
      <p:sp>
        <p:nvSpPr>
          <p:cNvPr id="58" name="Shape 58"/>
          <p:cNvSpPr txBox="1"/>
          <p:nvPr>
            <p:ph idx="10" type="dt"/>
          </p:nvPr>
        </p:nvSpPr>
        <p:spPr>
          <a:xfrm>
            <a:off x="1371600" y="15255241"/>
            <a:ext cx="6400800" cy="8763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3300">
                <a:solidFill>
                  <a:srgbClr val="888888"/>
                </a:solidFill>
                <a:latin typeface="Calibri"/>
                <a:ea typeface="Calibri"/>
                <a:cs typeface="Calibri"/>
                <a:sym typeface="Calibri"/>
              </a:defRPr>
            </a:lvl1pPr>
            <a:lvl2pPr lvl="1"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9pPr>
          </a:lstStyle>
          <a:p/>
        </p:txBody>
      </p:sp>
      <p:sp>
        <p:nvSpPr>
          <p:cNvPr id="59" name="Shape 59"/>
          <p:cNvSpPr txBox="1"/>
          <p:nvPr>
            <p:ph idx="11" type="ftr"/>
          </p:nvPr>
        </p:nvSpPr>
        <p:spPr>
          <a:xfrm>
            <a:off x="9372600" y="15255241"/>
            <a:ext cx="8686800" cy="876300"/>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sz="3300">
                <a:solidFill>
                  <a:srgbClr val="888888"/>
                </a:solidFill>
                <a:latin typeface="Calibri"/>
                <a:ea typeface="Calibri"/>
                <a:cs typeface="Calibri"/>
                <a:sym typeface="Calibri"/>
              </a:defRPr>
            </a:lvl1pPr>
            <a:lvl2pPr lvl="1"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9pPr>
          </a:lstStyle>
          <a:p/>
        </p:txBody>
      </p:sp>
      <p:sp>
        <p:nvSpPr>
          <p:cNvPr id="60" name="Shape 60"/>
          <p:cNvSpPr txBox="1"/>
          <p:nvPr>
            <p:ph idx="12" type="sldNum"/>
          </p:nvPr>
        </p:nvSpPr>
        <p:spPr>
          <a:xfrm>
            <a:off x="19659600" y="15255241"/>
            <a:ext cx="6400800" cy="876300"/>
          </a:xfrm>
          <a:prstGeom prst="rect">
            <a:avLst/>
          </a:prstGeom>
          <a:noFill/>
          <a:ln>
            <a:noFill/>
          </a:ln>
        </p:spPr>
        <p:txBody>
          <a:bodyPr anchorCtr="0" anchor="ctr" bIns="125400" lIns="250800" spcFirstLastPara="1" rIns="250800" wrap="square" tIns="125400">
            <a:noAutofit/>
          </a:bodyPr>
          <a:lstStyle>
            <a:lvl1pPr indent="0" lvl="0" marL="0" marR="0" rtl="0" algn="r">
              <a:spcBef>
                <a:spcPts val="0"/>
              </a:spcBef>
              <a:buNone/>
              <a:defRPr sz="3300">
                <a:solidFill>
                  <a:srgbClr val="888888"/>
                </a:solidFill>
                <a:latin typeface="Calibri"/>
                <a:ea typeface="Calibri"/>
                <a:cs typeface="Calibri"/>
                <a:sym typeface="Calibri"/>
              </a:defRPr>
            </a:lvl1pPr>
            <a:lvl2pPr indent="0" lvl="1" marL="0" marR="0" rtl="0" algn="r">
              <a:spcBef>
                <a:spcPts val="0"/>
              </a:spcBef>
              <a:buNone/>
              <a:defRPr sz="3300">
                <a:solidFill>
                  <a:srgbClr val="888888"/>
                </a:solidFill>
                <a:latin typeface="Calibri"/>
                <a:ea typeface="Calibri"/>
                <a:cs typeface="Calibri"/>
                <a:sym typeface="Calibri"/>
              </a:defRPr>
            </a:lvl2pPr>
            <a:lvl3pPr indent="0" lvl="2" marL="0" marR="0" rtl="0" algn="r">
              <a:spcBef>
                <a:spcPts val="0"/>
              </a:spcBef>
              <a:buNone/>
              <a:defRPr sz="3300">
                <a:solidFill>
                  <a:srgbClr val="888888"/>
                </a:solidFill>
                <a:latin typeface="Calibri"/>
                <a:ea typeface="Calibri"/>
                <a:cs typeface="Calibri"/>
                <a:sym typeface="Calibri"/>
              </a:defRPr>
            </a:lvl3pPr>
            <a:lvl4pPr indent="0" lvl="3" marL="0" marR="0" rtl="0" algn="r">
              <a:spcBef>
                <a:spcPts val="0"/>
              </a:spcBef>
              <a:buNone/>
              <a:defRPr sz="3300">
                <a:solidFill>
                  <a:srgbClr val="888888"/>
                </a:solidFill>
                <a:latin typeface="Calibri"/>
                <a:ea typeface="Calibri"/>
                <a:cs typeface="Calibri"/>
                <a:sym typeface="Calibri"/>
              </a:defRPr>
            </a:lvl4pPr>
            <a:lvl5pPr indent="0" lvl="4" marL="0" marR="0" rtl="0" algn="r">
              <a:spcBef>
                <a:spcPts val="0"/>
              </a:spcBef>
              <a:buNone/>
              <a:defRPr sz="3300">
                <a:solidFill>
                  <a:srgbClr val="888888"/>
                </a:solidFill>
                <a:latin typeface="Calibri"/>
                <a:ea typeface="Calibri"/>
                <a:cs typeface="Calibri"/>
                <a:sym typeface="Calibri"/>
              </a:defRPr>
            </a:lvl5pPr>
            <a:lvl6pPr indent="0" lvl="5" marL="0" marR="0" rtl="0" algn="r">
              <a:spcBef>
                <a:spcPts val="0"/>
              </a:spcBef>
              <a:buNone/>
              <a:defRPr sz="3300">
                <a:solidFill>
                  <a:srgbClr val="888888"/>
                </a:solidFill>
                <a:latin typeface="Calibri"/>
                <a:ea typeface="Calibri"/>
                <a:cs typeface="Calibri"/>
                <a:sym typeface="Calibri"/>
              </a:defRPr>
            </a:lvl6pPr>
            <a:lvl7pPr indent="0" lvl="6" marL="0" marR="0" rtl="0" algn="r">
              <a:spcBef>
                <a:spcPts val="0"/>
              </a:spcBef>
              <a:buNone/>
              <a:defRPr sz="3300">
                <a:solidFill>
                  <a:srgbClr val="888888"/>
                </a:solidFill>
                <a:latin typeface="Calibri"/>
                <a:ea typeface="Calibri"/>
                <a:cs typeface="Calibri"/>
                <a:sym typeface="Calibri"/>
              </a:defRPr>
            </a:lvl7pPr>
            <a:lvl8pPr indent="0" lvl="7" marL="0" marR="0" rtl="0" algn="r">
              <a:spcBef>
                <a:spcPts val="0"/>
              </a:spcBef>
              <a:buNone/>
              <a:defRPr sz="3300">
                <a:solidFill>
                  <a:srgbClr val="888888"/>
                </a:solidFill>
                <a:latin typeface="Calibri"/>
                <a:ea typeface="Calibri"/>
                <a:cs typeface="Calibri"/>
                <a:sym typeface="Calibri"/>
              </a:defRPr>
            </a:lvl8pPr>
            <a:lvl9pPr indent="0" lvl="8" marL="0" marR="0" rtl="0" algn="r">
              <a:spcBef>
                <a:spcPts val="0"/>
              </a:spcBef>
              <a:buNone/>
              <a:defRPr sz="33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1" name="Shape 61"/>
        <p:cNvGrpSpPr/>
        <p:nvPr/>
      </p:nvGrpSpPr>
      <p:grpSpPr>
        <a:xfrm>
          <a:off x="0" y="0"/>
          <a:ext cx="0" cy="0"/>
          <a:chOff x="0" y="0"/>
          <a:chExt cx="0" cy="0"/>
        </a:xfrm>
      </p:grpSpPr>
      <p:sp>
        <p:nvSpPr>
          <p:cNvPr id="62" name="Shape 62"/>
          <p:cNvSpPr txBox="1"/>
          <p:nvPr>
            <p:ph type="title"/>
          </p:nvPr>
        </p:nvSpPr>
        <p:spPr>
          <a:xfrm>
            <a:off x="5376864" y="11521440"/>
            <a:ext cx="16459200" cy="1360171"/>
          </a:xfrm>
          <a:prstGeom prst="rect">
            <a:avLst/>
          </a:prstGeom>
          <a:noFill/>
          <a:ln>
            <a:noFill/>
          </a:ln>
        </p:spPr>
        <p:txBody>
          <a:bodyPr anchorCtr="0" anchor="b" bIns="91425" lIns="91425" spcFirstLastPara="1" rIns="91425" wrap="square" tIns="91425"/>
          <a:lstStyle>
            <a:lvl1pPr lvl="0" marR="0" rtl="0" algn="l">
              <a:spcBef>
                <a:spcPts val="0"/>
              </a:spcBef>
              <a:spcAft>
                <a:spcPts val="0"/>
              </a:spcAft>
              <a:buClr>
                <a:schemeClr val="dk1"/>
              </a:buClr>
              <a:buSzPts val="5500"/>
              <a:buFont typeface="Calibri"/>
              <a:buNone/>
              <a:defRPr b="1" i="0" sz="55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3" name="Shape 63"/>
          <p:cNvSpPr/>
          <p:nvPr>
            <p:ph idx="2" type="pic"/>
          </p:nvPr>
        </p:nvSpPr>
        <p:spPr>
          <a:xfrm>
            <a:off x="5376864" y="1470660"/>
            <a:ext cx="16459200" cy="9875520"/>
          </a:xfrm>
          <a:prstGeom prst="rect">
            <a:avLst/>
          </a:prstGeom>
          <a:noFill/>
          <a:ln>
            <a:noFill/>
          </a:ln>
        </p:spPr>
        <p:txBody>
          <a:bodyPr anchorCtr="0" anchor="t" bIns="91425" lIns="91425" spcFirstLastPara="1" rIns="91425" wrap="square" tIns="91425"/>
          <a:lstStyle>
            <a:lvl1pPr lvl="0" marR="0" rtl="0" algn="l">
              <a:spcBef>
                <a:spcPts val="1760"/>
              </a:spcBef>
              <a:spcAft>
                <a:spcPts val="0"/>
              </a:spcAft>
              <a:buClr>
                <a:schemeClr val="dk1"/>
              </a:buClr>
              <a:buSzPts val="8800"/>
              <a:buFont typeface="Arial"/>
              <a:buNone/>
              <a:defRPr b="0" i="0" sz="8800" u="none" cap="none" strike="noStrike">
                <a:solidFill>
                  <a:schemeClr val="dk1"/>
                </a:solidFill>
                <a:latin typeface="Calibri"/>
                <a:ea typeface="Calibri"/>
                <a:cs typeface="Calibri"/>
                <a:sym typeface="Calibri"/>
              </a:defRPr>
            </a:lvl1pPr>
            <a:lvl2pPr lvl="1" marR="0" rtl="0" algn="l">
              <a:spcBef>
                <a:spcPts val="1540"/>
              </a:spcBef>
              <a:spcAft>
                <a:spcPts val="0"/>
              </a:spcAft>
              <a:buClr>
                <a:schemeClr val="dk1"/>
              </a:buClr>
              <a:buSzPts val="7700"/>
              <a:buFont typeface="Arial"/>
              <a:buNone/>
              <a:defRPr b="0" i="0" sz="7700" u="none" cap="none" strike="noStrike">
                <a:solidFill>
                  <a:schemeClr val="dk1"/>
                </a:solidFill>
                <a:latin typeface="Calibri"/>
                <a:ea typeface="Calibri"/>
                <a:cs typeface="Calibri"/>
                <a:sym typeface="Calibri"/>
              </a:defRPr>
            </a:lvl2pPr>
            <a:lvl3pPr lvl="2" marR="0" rtl="0" algn="l">
              <a:spcBef>
                <a:spcPts val="1320"/>
              </a:spcBef>
              <a:spcAft>
                <a:spcPts val="0"/>
              </a:spcAft>
              <a:buClr>
                <a:schemeClr val="dk1"/>
              </a:buClr>
              <a:buSzPts val="6600"/>
              <a:buFont typeface="Arial"/>
              <a:buNone/>
              <a:defRPr b="0" i="0" sz="6600" u="none" cap="none" strike="noStrike">
                <a:solidFill>
                  <a:schemeClr val="dk1"/>
                </a:solidFill>
                <a:latin typeface="Calibri"/>
                <a:ea typeface="Calibri"/>
                <a:cs typeface="Calibri"/>
                <a:sym typeface="Calibri"/>
              </a:defRPr>
            </a:lvl3pPr>
            <a:lvl4pPr lvl="3" marR="0" rtl="0" algn="l">
              <a:spcBef>
                <a:spcPts val="1100"/>
              </a:spcBef>
              <a:spcAft>
                <a:spcPts val="0"/>
              </a:spcAft>
              <a:buClr>
                <a:schemeClr val="dk1"/>
              </a:buClr>
              <a:buSzPts val="5500"/>
              <a:buFont typeface="Arial"/>
              <a:buNone/>
              <a:defRPr b="0" i="0" sz="5500" u="none" cap="none" strike="noStrike">
                <a:solidFill>
                  <a:schemeClr val="dk1"/>
                </a:solidFill>
                <a:latin typeface="Calibri"/>
                <a:ea typeface="Calibri"/>
                <a:cs typeface="Calibri"/>
                <a:sym typeface="Calibri"/>
              </a:defRPr>
            </a:lvl4pPr>
            <a:lvl5pPr lvl="4" marR="0" rtl="0" algn="l">
              <a:spcBef>
                <a:spcPts val="1100"/>
              </a:spcBef>
              <a:spcAft>
                <a:spcPts val="0"/>
              </a:spcAft>
              <a:buClr>
                <a:schemeClr val="dk1"/>
              </a:buClr>
              <a:buSzPts val="5500"/>
              <a:buFont typeface="Arial"/>
              <a:buNone/>
              <a:defRPr b="0" i="0" sz="5500" u="none" cap="none" strike="noStrike">
                <a:solidFill>
                  <a:schemeClr val="dk1"/>
                </a:solidFill>
                <a:latin typeface="Calibri"/>
                <a:ea typeface="Calibri"/>
                <a:cs typeface="Calibri"/>
                <a:sym typeface="Calibri"/>
              </a:defRPr>
            </a:lvl5pPr>
            <a:lvl6pPr lvl="5" marR="0" rtl="0" algn="l">
              <a:spcBef>
                <a:spcPts val="1100"/>
              </a:spcBef>
              <a:spcAft>
                <a:spcPts val="0"/>
              </a:spcAft>
              <a:buClr>
                <a:schemeClr val="dk1"/>
              </a:buClr>
              <a:buSzPts val="5500"/>
              <a:buFont typeface="Arial"/>
              <a:buNone/>
              <a:defRPr b="0" i="0" sz="5500" u="none" cap="none" strike="noStrike">
                <a:solidFill>
                  <a:schemeClr val="dk1"/>
                </a:solidFill>
                <a:latin typeface="Calibri"/>
                <a:ea typeface="Calibri"/>
                <a:cs typeface="Calibri"/>
                <a:sym typeface="Calibri"/>
              </a:defRPr>
            </a:lvl6pPr>
            <a:lvl7pPr lvl="6" marR="0" rtl="0" algn="l">
              <a:spcBef>
                <a:spcPts val="1100"/>
              </a:spcBef>
              <a:spcAft>
                <a:spcPts val="0"/>
              </a:spcAft>
              <a:buClr>
                <a:schemeClr val="dk1"/>
              </a:buClr>
              <a:buSzPts val="5500"/>
              <a:buFont typeface="Arial"/>
              <a:buNone/>
              <a:defRPr b="0" i="0" sz="5500" u="none" cap="none" strike="noStrike">
                <a:solidFill>
                  <a:schemeClr val="dk1"/>
                </a:solidFill>
                <a:latin typeface="Calibri"/>
                <a:ea typeface="Calibri"/>
                <a:cs typeface="Calibri"/>
                <a:sym typeface="Calibri"/>
              </a:defRPr>
            </a:lvl7pPr>
            <a:lvl8pPr lvl="7" marR="0" rtl="0" algn="l">
              <a:spcBef>
                <a:spcPts val="1100"/>
              </a:spcBef>
              <a:spcAft>
                <a:spcPts val="0"/>
              </a:spcAft>
              <a:buClr>
                <a:schemeClr val="dk1"/>
              </a:buClr>
              <a:buSzPts val="5500"/>
              <a:buFont typeface="Arial"/>
              <a:buNone/>
              <a:defRPr b="0" i="0" sz="5500" u="none" cap="none" strike="noStrike">
                <a:solidFill>
                  <a:schemeClr val="dk1"/>
                </a:solidFill>
                <a:latin typeface="Calibri"/>
                <a:ea typeface="Calibri"/>
                <a:cs typeface="Calibri"/>
                <a:sym typeface="Calibri"/>
              </a:defRPr>
            </a:lvl8pPr>
            <a:lvl9pPr lvl="8" marR="0" rtl="0" algn="l">
              <a:spcBef>
                <a:spcPts val="1100"/>
              </a:spcBef>
              <a:spcAft>
                <a:spcPts val="0"/>
              </a:spcAft>
              <a:buClr>
                <a:schemeClr val="dk1"/>
              </a:buClr>
              <a:buSzPts val="5500"/>
              <a:buFont typeface="Arial"/>
              <a:buNone/>
              <a:defRPr b="0" i="0" sz="5500" u="none" cap="none" strike="noStrike">
                <a:solidFill>
                  <a:schemeClr val="dk1"/>
                </a:solidFill>
                <a:latin typeface="Calibri"/>
                <a:ea typeface="Calibri"/>
                <a:cs typeface="Calibri"/>
                <a:sym typeface="Calibri"/>
              </a:defRPr>
            </a:lvl9pPr>
          </a:lstStyle>
          <a:p/>
        </p:txBody>
      </p:sp>
      <p:sp>
        <p:nvSpPr>
          <p:cNvPr id="64" name="Shape 64"/>
          <p:cNvSpPr txBox="1"/>
          <p:nvPr>
            <p:ph idx="1" type="body"/>
          </p:nvPr>
        </p:nvSpPr>
        <p:spPr>
          <a:xfrm>
            <a:off x="5376864" y="12881611"/>
            <a:ext cx="16459200" cy="1931669"/>
          </a:xfrm>
          <a:prstGeom prst="rect">
            <a:avLst/>
          </a:prstGeom>
          <a:noFill/>
          <a:ln>
            <a:noFill/>
          </a:ln>
        </p:spPr>
        <p:txBody>
          <a:bodyPr anchorCtr="0" anchor="t" bIns="91425" lIns="91425" spcFirstLastPara="1" rIns="91425" wrap="square" tIns="91425"/>
          <a:lstStyle>
            <a:lvl1pPr indent="-228600" lvl="0" marL="457200" marR="0" rtl="0" algn="l">
              <a:spcBef>
                <a:spcPts val="760"/>
              </a:spcBef>
              <a:spcAft>
                <a:spcPts val="0"/>
              </a:spcAft>
              <a:buClr>
                <a:schemeClr val="dk1"/>
              </a:buClr>
              <a:buSzPts val="3800"/>
              <a:buFont typeface="Arial"/>
              <a:buNone/>
              <a:defRPr b="0" i="0" sz="3800" u="none" cap="none" strike="noStrike">
                <a:solidFill>
                  <a:schemeClr val="dk1"/>
                </a:solidFill>
                <a:latin typeface="Calibri"/>
                <a:ea typeface="Calibri"/>
                <a:cs typeface="Calibri"/>
                <a:sym typeface="Calibri"/>
              </a:defRPr>
            </a:lvl1pPr>
            <a:lvl2pPr indent="-228600" lvl="1" marL="914400" marR="0" rtl="0" algn="l">
              <a:spcBef>
                <a:spcPts val="660"/>
              </a:spcBef>
              <a:spcAft>
                <a:spcPts val="0"/>
              </a:spcAft>
              <a:buClr>
                <a:schemeClr val="dk1"/>
              </a:buClr>
              <a:buSzPts val="3300"/>
              <a:buFont typeface="Arial"/>
              <a:buNone/>
              <a:defRPr b="0" i="0" sz="3300" u="none" cap="none" strike="noStrike">
                <a:solidFill>
                  <a:schemeClr val="dk1"/>
                </a:solidFill>
                <a:latin typeface="Calibri"/>
                <a:ea typeface="Calibri"/>
                <a:cs typeface="Calibri"/>
                <a:sym typeface="Calibri"/>
              </a:defRPr>
            </a:lvl2pPr>
            <a:lvl3pPr indent="-228600" lvl="2" marL="1371600" marR="0" rtl="0" algn="l">
              <a:spcBef>
                <a:spcPts val="540"/>
              </a:spcBef>
              <a:spcAft>
                <a:spcPts val="0"/>
              </a:spcAft>
              <a:buClr>
                <a:schemeClr val="dk1"/>
              </a:buClr>
              <a:buSzPts val="2700"/>
              <a:buFont typeface="Arial"/>
              <a:buNone/>
              <a:defRPr b="0" i="0" sz="2700" u="none" cap="none" strike="noStrike">
                <a:solidFill>
                  <a:schemeClr val="dk1"/>
                </a:solidFill>
                <a:latin typeface="Calibri"/>
                <a:ea typeface="Calibri"/>
                <a:cs typeface="Calibri"/>
                <a:sym typeface="Calibri"/>
              </a:defRPr>
            </a:lvl3pPr>
            <a:lvl4pPr indent="-228600" lvl="3" marL="1828800" marR="0" rtl="0" algn="l">
              <a:spcBef>
                <a:spcPts val="500"/>
              </a:spcBef>
              <a:spcAft>
                <a:spcPts val="0"/>
              </a:spcAft>
              <a:buClr>
                <a:schemeClr val="dk1"/>
              </a:buClr>
              <a:buSzPts val="2500"/>
              <a:buFont typeface="Arial"/>
              <a:buNone/>
              <a:defRPr b="0" i="0" sz="2500" u="none" cap="none" strike="noStrike">
                <a:solidFill>
                  <a:schemeClr val="dk1"/>
                </a:solidFill>
                <a:latin typeface="Calibri"/>
                <a:ea typeface="Calibri"/>
                <a:cs typeface="Calibri"/>
                <a:sym typeface="Calibri"/>
              </a:defRPr>
            </a:lvl4pPr>
            <a:lvl5pPr indent="-228600" lvl="4" marL="2286000" marR="0" rtl="0" algn="l">
              <a:spcBef>
                <a:spcPts val="500"/>
              </a:spcBef>
              <a:spcAft>
                <a:spcPts val="0"/>
              </a:spcAft>
              <a:buClr>
                <a:schemeClr val="dk1"/>
              </a:buClr>
              <a:buSzPts val="2500"/>
              <a:buFont typeface="Arial"/>
              <a:buNone/>
              <a:defRPr b="0" i="0" sz="2500" u="none" cap="none" strike="noStrike">
                <a:solidFill>
                  <a:schemeClr val="dk1"/>
                </a:solidFill>
                <a:latin typeface="Calibri"/>
                <a:ea typeface="Calibri"/>
                <a:cs typeface="Calibri"/>
                <a:sym typeface="Calibri"/>
              </a:defRPr>
            </a:lvl5pPr>
            <a:lvl6pPr indent="-228600" lvl="5" marL="2743200" marR="0" rtl="0" algn="l">
              <a:spcBef>
                <a:spcPts val="500"/>
              </a:spcBef>
              <a:spcAft>
                <a:spcPts val="0"/>
              </a:spcAft>
              <a:buClr>
                <a:schemeClr val="dk1"/>
              </a:buClr>
              <a:buSzPts val="2500"/>
              <a:buFont typeface="Arial"/>
              <a:buNone/>
              <a:defRPr b="0" i="0" sz="2500" u="none" cap="none" strike="noStrike">
                <a:solidFill>
                  <a:schemeClr val="dk1"/>
                </a:solidFill>
                <a:latin typeface="Calibri"/>
                <a:ea typeface="Calibri"/>
                <a:cs typeface="Calibri"/>
                <a:sym typeface="Calibri"/>
              </a:defRPr>
            </a:lvl6pPr>
            <a:lvl7pPr indent="-228600" lvl="6" marL="3200400" marR="0" rtl="0" algn="l">
              <a:spcBef>
                <a:spcPts val="500"/>
              </a:spcBef>
              <a:spcAft>
                <a:spcPts val="0"/>
              </a:spcAft>
              <a:buClr>
                <a:schemeClr val="dk1"/>
              </a:buClr>
              <a:buSzPts val="2500"/>
              <a:buFont typeface="Arial"/>
              <a:buNone/>
              <a:defRPr b="0" i="0" sz="2500" u="none" cap="none" strike="noStrike">
                <a:solidFill>
                  <a:schemeClr val="dk1"/>
                </a:solidFill>
                <a:latin typeface="Calibri"/>
                <a:ea typeface="Calibri"/>
                <a:cs typeface="Calibri"/>
                <a:sym typeface="Calibri"/>
              </a:defRPr>
            </a:lvl7pPr>
            <a:lvl8pPr indent="-228600" lvl="7" marL="3657600" marR="0" rtl="0" algn="l">
              <a:spcBef>
                <a:spcPts val="500"/>
              </a:spcBef>
              <a:spcAft>
                <a:spcPts val="0"/>
              </a:spcAft>
              <a:buClr>
                <a:schemeClr val="dk1"/>
              </a:buClr>
              <a:buSzPts val="2500"/>
              <a:buFont typeface="Arial"/>
              <a:buNone/>
              <a:defRPr b="0" i="0" sz="2500" u="none" cap="none" strike="noStrike">
                <a:solidFill>
                  <a:schemeClr val="dk1"/>
                </a:solidFill>
                <a:latin typeface="Calibri"/>
                <a:ea typeface="Calibri"/>
                <a:cs typeface="Calibri"/>
                <a:sym typeface="Calibri"/>
              </a:defRPr>
            </a:lvl8pPr>
            <a:lvl9pPr indent="-228600" lvl="8" marL="4114800" marR="0" rtl="0" algn="l">
              <a:spcBef>
                <a:spcPts val="500"/>
              </a:spcBef>
              <a:spcAft>
                <a:spcPts val="0"/>
              </a:spcAft>
              <a:buClr>
                <a:schemeClr val="dk1"/>
              </a:buClr>
              <a:buSzPts val="2500"/>
              <a:buFont typeface="Arial"/>
              <a:buNone/>
              <a:defRPr b="0" i="0" sz="2500" u="none" cap="none" strike="noStrike">
                <a:solidFill>
                  <a:schemeClr val="dk1"/>
                </a:solidFill>
                <a:latin typeface="Calibri"/>
                <a:ea typeface="Calibri"/>
                <a:cs typeface="Calibri"/>
                <a:sym typeface="Calibri"/>
              </a:defRPr>
            </a:lvl9pPr>
          </a:lstStyle>
          <a:p/>
        </p:txBody>
      </p:sp>
      <p:sp>
        <p:nvSpPr>
          <p:cNvPr id="65" name="Shape 65"/>
          <p:cNvSpPr txBox="1"/>
          <p:nvPr>
            <p:ph idx="10" type="dt"/>
          </p:nvPr>
        </p:nvSpPr>
        <p:spPr>
          <a:xfrm>
            <a:off x="1371600" y="15255241"/>
            <a:ext cx="6400800" cy="8763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3300">
                <a:solidFill>
                  <a:srgbClr val="888888"/>
                </a:solidFill>
                <a:latin typeface="Calibri"/>
                <a:ea typeface="Calibri"/>
                <a:cs typeface="Calibri"/>
                <a:sym typeface="Calibri"/>
              </a:defRPr>
            </a:lvl1pPr>
            <a:lvl2pPr lvl="1"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9pPr>
          </a:lstStyle>
          <a:p/>
        </p:txBody>
      </p:sp>
      <p:sp>
        <p:nvSpPr>
          <p:cNvPr id="66" name="Shape 66"/>
          <p:cNvSpPr txBox="1"/>
          <p:nvPr>
            <p:ph idx="11" type="ftr"/>
          </p:nvPr>
        </p:nvSpPr>
        <p:spPr>
          <a:xfrm>
            <a:off x="9372600" y="15255241"/>
            <a:ext cx="8686800" cy="876300"/>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sz="3300">
                <a:solidFill>
                  <a:srgbClr val="888888"/>
                </a:solidFill>
                <a:latin typeface="Calibri"/>
                <a:ea typeface="Calibri"/>
                <a:cs typeface="Calibri"/>
                <a:sym typeface="Calibri"/>
              </a:defRPr>
            </a:lvl1pPr>
            <a:lvl2pPr lvl="1"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9pPr>
          </a:lstStyle>
          <a:p/>
        </p:txBody>
      </p:sp>
      <p:sp>
        <p:nvSpPr>
          <p:cNvPr id="67" name="Shape 67"/>
          <p:cNvSpPr txBox="1"/>
          <p:nvPr>
            <p:ph idx="12" type="sldNum"/>
          </p:nvPr>
        </p:nvSpPr>
        <p:spPr>
          <a:xfrm>
            <a:off x="19659600" y="15255241"/>
            <a:ext cx="6400800" cy="876300"/>
          </a:xfrm>
          <a:prstGeom prst="rect">
            <a:avLst/>
          </a:prstGeom>
          <a:noFill/>
          <a:ln>
            <a:noFill/>
          </a:ln>
        </p:spPr>
        <p:txBody>
          <a:bodyPr anchorCtr="0" anchor="ctr" bIns="125400" lIns="250800" spcFirstLastPara="1" rIns="250800" wrap="square" tIns="125400">
            <a:noAutofit/>
          </a:bodyPr>
          <a:lstStyle>
            <a:lvl1pPr indent="0" lvl="0" marL="0" marR="0" rtl="0" algn="r">
              <a:spcBef>
                <a:spcPts val="0"/>
              </a:spcBef>
              <a:buNone/>
              <a:defRPr sz="3300">
                <a:solidFill>
                  <a:srgbClr val="888888"/>
                </a:solidFill>
                <a:latin typeface="Calibri"/>
                <a:ea typeface="Calibri"/>
                <a:cs typeface="Calibri"/>
                <a:sym typeface="Calibri"/>
              </a:defRPr>
            </a:lvl1pPr>
            <a:lvl2pPr indent="0" lvl="1" marL="0" marR="0" rtl="0" algn="r">
              <a:spcBef>
                <a:spcPts val="0"/>
              </a:spcBef>
              <a:buNone/>
              <a:defRPr sz="3300">
                <a:solidFill>
                  <a:srgbClr val="888888"/>
                </a:solidFill>
                <a:latin typeface="Calibri"/>
                <a:ea typeface="Calibri"/>
                <a:cs typeface="Calibri"/>
                <a:sym typeface="Calibri"/>
              </a:defRPr>
            </a:lvl2pPr>
            <a:lvl3pPr indent="0" lvl="2" marL="0" marR="0" rtl="0" algn="r">
              <a:spcBef>
                <a:spcPts val="0"/>
              </a:spcBef>
              <a:buNone/>
              <a:defRPr sz="3300">
                <a:solidFill>
                  <a:srgbClr val="888888"/>
                </a:solidFill>
                <a:latin typeface="Calibri"/>
                <a:ea typeface="Calibri"/>
                <a:cs typeface="Calibri"/>
                <a:sym typeface="Calibri"/>
              </a:defRPr>
            </a:lvl3pPr>
            <a:lvl4pPr indent="0" lvl="3" marL="0" marR="0" rtl="0" algn="r">
              <a:spcBef>
                <a:spcPts val="0"/>
              </a:spcBef>
              <a:buNone/>
              <a:defRPr sz="3300">
                <a:solidFill>
                  <a:srgbClr val="888888"/>
                </a:solidFill>
                <a:latin typeface="Calibri"/>
                <a:ea typeface="Calibri"/>
                <a:cs typeface="Calibri"/>
                <a:sym typeface="Calibri"/>
              </a:defRPr>
            </a:lvl4pPr>
            <a:lvl5pPr indent="0" lvl="4" marL="0" marR="0" rtl="0" algn="r">
              <a:spcBef>
                <a:spcPts val="0"/>
              </a:spcBef>
              <a:buNone/>
              <a:defRPr sz="3300">
                <a:solidFill>
                  <a:srgbClr val="888888"/>
                </a:solidFill>
                <a:latin typeface="Calibri"/>
                <a:ea typeface="Calibri"/>
                <a:cs typeface="Calibri"/>
                <a:sym typeface="Calibri"/>
              </a:defRPr>
            </a:lvl5pPr>
            <a:lvl6pPr indent="0" lvl="5" marL="0" marR="0" rtl="0" algn="r">
              <a:spcBef>
                <a:spcPts val="0"/>
              </a:spcBef>
              <a:buNone/>
              <a:defRPr sz="3300">
                <a:solidFill>
                  <a:srgbClr val="888888"/>
                </a:solidFill>
                <a:latin typeface="Calibri"/>
                <a:ea typeface="Calibri"/>
                <a:cs typeface="Calibri"/>
                <a:sym typeface="Calibri"/>
              </a:defRPr>
            </a:lvl6pPr>
            <a:lvl7pPr indent="0" lvl="6" marL="0" marR="0" rtl="0" algn="r">
              <a:spcBef>
                <a:spcPts val="0"/>
              </a:spcBef>
              <a:buNone/>
              <a:defRPr sz="3300">
                <a:solidFill>
                  <a:srgbClr val="888888"/>
                </a:solidFill>
                <a:latin typeface="Calibri"/>
                <a:ea typeface="Calibri"/>
                <a:cs typeface="Calibri"/>
                <a:sym typeface="Calibri"/>
              </a:defRPr>
            </a:lvl7pPr>
            <a:lvl8pPr indent="0" lvl="7" marL="0" marR="0" rtl="0" algn="r">
              <a:spcBef>
                <a:spcPts val="0"/>
              </a:spcBef>
              <a:buNone/>
              <a:defRPr sz="3300">
                <a:solidFill>
                  <a:srgbClr val="888888"/>
                </a:solidFill>
                <a:latin typeface="Calibri"/>
                <a:ea typeface="Calibri"/>
                <a:cs typeface="Calibri"/>
                <a:sym typeface="Calibri"/>
              </a:defRPr>
            </a:lvl8pPr>
            <a:lvl9pPr indent="0" lvl="8" marL="0" marR="0" rtl="0" algn="r">
              <a:spcBef>
                <a:spcPts val="0"/>
              </a:spcBef>
              <a:buNone/>
              <a:defRPr sz="33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1371600" y="659131"/>
            <a:ext cx="24688800" cy="2743200"/>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Clr>
                <a:schemeClr val="dk1"/>
              </a:buClr>
              <a:buSzPts val="12100"/>
              <a:buFont typeface="Calibri"/>
              <a:buNone/>
              <a:defRPr b="0" i="0" sz="12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Shape 7"/>
          <p:cNvSpPr txBox="1"/>
          <p:nvPr>
            <p:ph idx="1" type="body"/>
          </p:nvPr>
        </p:nvSpPr>
        <p:spPr>
          <a:xfrm>
            <a:off x="1371600" y="3840481"/>
            <a:ext cx="24688800" cy="10862311"/>
          </a:xfrm>
          <a:prstGeom prst="rect">
            <a:avLst/>
          </a:prstGeom>
          <a:noFill/>
          <a:ln>
            <a:noFill/>
          </a:ln>
        </p:spPr>
        <p:txBody>
          <a:bodyPr anchorCtr="0" anchor="t" bIns="91425" lIns="91425" spcFirstLastPara="1" rIns="91425" wrap="square" tIns="91425"/>
          <a:lstStyle>
            <a:lvl1pPr indent="-787400" lvl="0" marL="457200" marR="0" rtl="0" algn="l">
              <a:spcBef>
                <a:spcPts val="1760"/>
              </a:spcBef>
              <a:spcAft>
                <a:spcPts val="0"/>
              </a:spcAft>
              <a:buClr>
                <a:schemeClr val="dk1"/>
              </a:buClr>
              <a:buSzPts val="8800"/>
              <a:buFont typeface="Arial"/>
              <a:buChar char="•"/>
              <a:defRPr b="0" i="0" sz="8800" u="none" cap="none" strike="noStrike">
                <a:solidFill>
                  <a:schemeClr val="dk1"/>
                </a:solidFill>
                <a:latin typeface="Calibri"/>
                <a:ea typeface="Calibri"/>
                <a:cs typeface="Calibri"/>
                <a:sym typeface="Calibri"/>
              </a:defRPr>
            </a:lvl1pPr>
            <a:lvl2pPr indent="-717550" lvl="1" marL="914400" marR="0" rtl="0" algn="l">
              <a:spcBef>
                <a:spcPts val="1540"/>
              </a:spcBef>
              <a:spcAft>
                <a:spcPts val="0"/>
              </a:spcAft>
              <a:buClr>
                <a:schemeClr val="dk1"/>
              </a:buClr>
              <a:buSzPts val="7700"/>
              <a:buFont typeface="Arial"/>
              <a:buChar char="–"/>
              <a:defRPr b="0" i="0" sz="7700" u="none" cap="none" strike="noStrike">
                <a:solidFill>
                  <a:schemeClr val="dk1"/>
                </a:solidFill>
                <a:latin typeface="Calibri"/>
                <a:ea typeface="Calibri"/>
                <a:cs typeface="Calibri"/>
                <a:sym typeface="Calibri"/>
              </a:defRPr>
            </a:lvl2pPr>
            <a:lvl3pPr indent="-647700" lvl="2" marL="1371600" marR="0" rtl="0" algn="l">
              <a:spcBef>
                <a:spcPts val="1320"/>
              </a:spcBef>
              <a:spcAft>
                <a:spcPts val="0"/>
              </a:spcAft>
              <a:buClr>
                <a:schemeClr val="dk1"/>
              </a:buClr>
              <a:buSzPts val="6600"/>
              <a:buFont typeface="Arial"/>
              <a:buChar char="•"/>
              <a:defRPr b="0" i="0" sz="6600" u="none" cap="none" strike="noStrike">
                <a:solidFill>
                  <a:schemeClr val="dk1"/>
                </a:solidFill>
                <a:latin typeface="Calibri"/>
                <a:ea typeface="Calibri"/>
                <a:cs typeface="Calibri"/>
                <a:sym typeface="Calibri"/>
              </a:defRPr>
            </a:lvl3pPr>
            <a:lvl4pPr indent="-577850" lvl="3" marL="1828800" marR="0" rtl="0" algn="l">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4pPr>
            <a:lvl5pPr indent="-577850" lvl="4" marL="2286000" marR="0" rtl="0" algn="l">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5pPr>
            <a:lvl6pPr indent="-577850" lvl="5" marL="2743200" marR="0" rtl="0" algn="l">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8" name="Shape 8"/>
          <p:cNvSpPr txBox="1"/>
          <p:nvPr>
            <p:ph idx="10" type="dt"/>
          </p:nvPr>
        </p:nvSpPr>
        <p:spPr>
          <a:xfrm>
            <a:off x="1371600" y="15255241"/>
            <a:ext cx="6400800" cy="8763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33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9pPr>
          </a:lstStyle>
          <a:p/>
        </p:txBody>
      </p:sp>
      <p:sp>
        <p:nvSpPr>
          <p:cNvPr id="9" name="Shape 9"/>
          <p:cNvSpPr txBox="1"/>
          <p:nvPr>
            <p:ph idx="11" type="ftr"/>
          </p:nvPr>
        </p:nvSpPr>
        <p:spPr>
          <a:xfrm>
            <a:off x="9372600" y="15255241"/>
            <a:ext cx="8686800" cy="876300"/>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33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4900" u="none" cap="none" strike="noStrike">
                <a:solidFill>
                  <a:schemeClr val="dk1"/>
                </a:solidFill>
                <a:latin typeface="Calibri"/>
                <a:ea typeface="Calibri"/>
                <a:cs typeface="Calibri"/>
                <a:sym typeface="Calibri"/>
              </a:defRPr>
            </a:lvl9pPr>
          </a:lstStyle>
          <a:p/>
        </p:txBody>
      </p:sp>
      <p:sp>
        <p:nvSpPr>
          <p:cNvPr id="10" name="Shape 10"/>
          <p:cNvSpPr txBox="1"/>
          <p:nvPr>
            <p:ph idx="12" type="sldNum"/>
          </p:nvPr>
        </p:nvSpPr>
        <p:spPr>
          <a:xfrm>
            <a:off x="19659600" y="15255241"/>
            <a:ext cx="6400800" cy="876300"/>
          </a:xfrm>
          <a:prstGeom prst="rect">
            <a:avLst/>
          </a:prstGeom>
          <a:noFill/>
          <a:ln>
            <a:noFill/>
          </a:ln>
        </p:spPr>
        <p:txBody>
          <a:bodyPr anchorCtr="0" anchor="ctr" bIns="125400" lIns="250800" spcFirstLastPara="1" rIns="250800" wrap="square" tIns="125400">
            <a:noAutofit/>
          </a:bodyPr>
          <a:lstStyle>
            <a:lvl1pPr indent="0" lvl="0" marL="0" marR="0" rtl="0" algn="r">
              <a:spcBef>
                <a:spcPts val="0"/>
              </a:spcBef>
              <a:buNone/>
              <a:defRPr b="0" i="0" sz="3300" u="none" cap="none" strike="noStrike">
                <a:solidFill>
                  <a:srgbClr val="888888"/>
                </a:solidFill>
                <a:latin typeface="Calibri"/>
                <a:ea typeface="Calibri"/>
                <a:cs typeface="Calibri"/>
                <a:sym typeface="Calibri"/>
              </a:defRPr>
            </a:lvl1pPr>
            <a:lvl2pPr indent="0" lvl="1" marL="0" marR="0" rtl="0" algn="r">
              <a:spcBef>
                <a:spcPts val="0"/>
              </a:spcBef>
              <a:buNone/>
              <a:defRPr b="0" i="0" sz="3300" u="none" cap="none" strike="noStrike">
                <a:solidFill>
                  <a:srgbClr val="888888"/>
                </a:solidFill>
                <a:latin typeface="Calibri"/>
                <a:ea typeface="Calibri"/>
                <a:cs typeface="Calibri"/>
                <a:sym typeface="Calibri"/>
              </a:defRPr>
            </a:lvl2pPr>
            <a:lvl3pPr indent="0" lvl="2" marL="0" marR="0" rtl="0" algn="r">
              <a:spcBef>
                <a:spcPts val="0"/>
              </a:spcBef>
              <a:buNone/>
              <a:defRPr b="0" i="0" sz="3300" u="none" cap="none" strike="noStrike">
                <a:solidFill>
                  <a:srgbClr val="888888"/>
                </a:solidFill>
                <a:latin typeface="Calibri"/>
                <a:ea typeface="Calibri"/>
                <a:cs typeface="Calibri"/>
                <a:sym typeface="Calibri"/>
              </a:defRPr>
            </a:lvl3pPr>
            <a:lvl4pPr indent="0" lvl="3" marL="0" marR="0" rtl="0" algn="r">
              <a:spcBef>
                <a:spcPts val="0"/>
              </a:spcBef>
              <a:buNone/>
              <a:defRPr b="0" i="0" sz="3300" u="none" cap="none" strike="noStrike">
                <a:solidFill>
                  <a:srgbClr val="888888"/>
                </a:solidFill>
                <a:latin typeface="Calibri"/>
                <a:ea typeface="Calibri"/>
                <a:cs typeface="Calibri"/>
                <a:sym typeface="Calibri"/>
              </a:defRPr>
            </a:lvl4pPr>
            <a:lvl5pPr indent="0" lvl="4" marL="0" marR="0" rtl="0" algn="r">
              <a:spcBef>
                <a:spcPts val="0"/>
              </a:spcBef>
              <a:buNone/>
              <a:defRPr b="0" i="0" sz="3300" u="none" cap="none" strike="noStrike">
                <a:solidFill>
                  <a:srgbClr val="888888"/>
                </a:solidFill>
                <a:latin typeface="Calibri"/>
                <a:ea typeface="Calibri"/>
                <a:cs typeface="Calibri"/>
                <a:sym typeface="Calibri"/>
              </a:defRPr>
            </a:lvl5pPr>
            <a:lvl6pPr indent="0" lvl="5" marL="0" marR="0" rtl="0" algn="r">
              <a:spcBef>
                <a:spcPts val="0"/>
              </a:spcBef>
              <a:buNone/>
              <a:defRPr b="0" i="0" sz="3300" u="none" cap="none" strike="noStrike">
                <a:solidFill>
                  <a:srgbClr val="888888"/>
                </a:solidFill>
                <a:latin typeface="Calibri"/>
                <a:ea typeface="Calibri"/>
                <a:cs typeface="Calibri"/>
                <a:sym typeface="Calibri"/>
              </a:defRPr>
            </a:lvl6pPr>
            <a:lvl7pPr indent="0" lvl="6" marL="0" marR="0" rtl="0" algn="r">
              <a:spcBef>
                <a:spcPts val="0"/>
              </a:spcBef>
              <a:buNone/>
              <a:defRPr b="0" i="0" sz="3300" u="none" cap="none" strike="noStrike">
                <a:solidFill>
                  <a:srgbClr val="888888"/>
                </a:solidFill>
                <a:latin typeface="Calibri"/>
                <a:ea typeface="Calibri"/>
                <a:cs typeface="Calibri"/>
                <a:sym typeface="Calibri"/>
              </a:defRPr>
            </a:lvl7pPr>
            <a:lvl8pPr indent="0" lvl="7" marL="0" marR="0" rtl="0" algn="r">
              <a:spcBef>
                <a:spcPts val="0"/>
              </a:spcBef>
              <a:buNone/>
              <a:defRPr b="0" i="0" sz="3300" u="none" cap="none" strike="noStrike">
                <a:solidFill>
                  <a:srgbClr val="888888"/>
                </a:solidFill>
                <a:latin typeface="Calibri"/>
                <a:ea typeface="Calibri"/>
                <a:cs typeface="Calibri"/>
                <a:sym typeface="Calibri"/>
              </a:defRPr>
            </a:lvl8pPr>
            <a:lvl9pPr indent="0" lvl="8" marL="0" marR="0" rtl="0" algn="r">
              <a:spcBef>
                <a:spcPts val="0"/>
              </a:spcBef>
              <a:buNone/>
              <a:defRPr b="0" i="0" sz="33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github.com/AntreasAntoniou/" TargetMode="External"/><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nvSpPr>
        <p:spPr>
          <a:xfrm>
            <a:off x="828400" y="3746500"/>
            <a:ext cx="6188075" cy="457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4900" u="none" cap="none" strike="noStrike">
              <a:solidFill>
                <a:schemeClr val="dk1"/>
              </a:solidFill>
              <a:latin typeface="Calibri"/>
              <a:ea typeface="Calibri"/>
              <a:cs typeface="Calibri"/>
              <a:sym typeface="Calibri"/>
            </a:endParaRPr>
          </a:p>
        </p:txBody>
      </p:sp>
      <p:sp>
        <p:nvSpPr>
          <p:cNvPr id="85" name="Shape 85"/>
          <p:cNvSpPr txBox="1"/>
          <p:nvPr/>
        </p:nvSpPr>
        <p:spPr>
          <a:xfrm>
            <a:off x="828400" y="3455352"/>
            <a:ext cx="1792287" cy="46196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2400" u="none" cap="none" strike="noStrike">
                <a:solidFill>
                  <a:srgbClr val="0071EE"/>
                </a:solidFill>
                <a:latin typeface="Helvetica Neue"/>
                <a:ea typeface="Helvetica Neue"/>
                <a:cs typeface="Helvetica Neue"/>
                <a:sym typeface="Helvetica Neue"/>
              </a:rPr>
              <a:t>Introduction</a:t>
            </a:r>
            <a:endParaRPr/>
          </a:p>
        </p:txBody>
      </p:sp>
      <p:sp>
        <p:nvSpPr>
          <p:cNvPr id="86" name="Shape 86"/>
          <p:cNvSpPr txBox="1"/>
          <p:nvPr/>
        </p:nvSpPr>
        <p:spPr>
          <a:xfrm>
            <a:off x="828400" y="3991927"/>
            <a:ext cx="5877200" cy="590931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800" u="none" cap="none" strike="noStrike">
                <a:solidFill>
                  <a:schemeClr val="dk1"/>
                </a:solidFill>
                <a:latin typeface="Helvetica Neue"/>
                <a:ea typeface="Helvetica Neue"/>
                <a:cs typeface="Helvetica Neue"/>
                <a:sym typeface="Helvetica Neue"/>
              </a:rPr>
              <a:t>The Material Project at LILY (Language, Information and Learning at Yale) Lab has task called Cross Language Information Retrieval (CLIR) where documents and queries are in different languages. Of particular interest to the task is making a CLIR system that is able to adapt well to a language that has few training corpora. Deep learning and neural networks are notorious for their large requirement for a large amount of training data. Therefore, different architectures/methods need to be sought out for making a system capable of working with such languages.</a:t>
            </a:r>
            <a:endParaRPr/>
          </a:p>
          <a:p>
            <a:pPr indent="0" lvl="0" marL="0" marR="0" rtl="0" algn="l">
              <a:spcBef>
                <a:spcPts val="0"/>
              </a:spcBef>
              <a:spcAft>
                <a:spcPts val="0"/>
              </a:spcAft>
              <a:buNone/>
            </a:pPr>
            <a:r>
              <a:t/>
            </a:r>
            <a:endParaRPr b="0" i="0" sz="1800" u="none" cap="none" strike="noStrike">
              <a:solidFill>
                <a:schemeClr val="dk1"/>
              </a:solidFill>
              <a:latin typeface="Helvetica Neue"/>
              <a:ea typeface="Helvetica Neue"/>
              <a:cs typeface="Helvetica Neue"/>
              <a:sym typeface="Helvetica Neue"/>
            </a:endParaRPr>
          </a:p>
          <a:p>
            <a:pPr indent="0" lvl="0" marL="0" marR="0" rtl="0" algn="l">
              <a:spcBef>
                <a:spcPts val="0"/>
              </a:spcBef>
              <a:spcAft>
                <a:spcPts val="0"/>
              </a:spcAft>
              <a:buNone/>
            </a:pPr>
            <a:r>
              <a:rPr b="0" i="0" lang="en-US" sz="1800" u="none" cap="none" strike="noStrike">
                <a:solidFill>
                  <a:schemeClr val="dk1"/>
                </a:solidFill>
                <a:latin typeface="Helvetica Neue"/>
                <a:ea typeface="Helvetica Neue"/>
                <a:cs typeface="Helvetica Neue"/>
                <a:sym typeface="Helvetica Neue"/>
              </a:rPr>
              <a:t>With this goal in mind, Matching networks seemed to be a good fit for this problem. This is due to two reasons, first, CLIR is a task where one matches queries to documents, similar to the matching paradigm being explored in this setting. Second, Matching Networks as discussed here are designed to a) learn using low number of examples and b) work for unseen classes without changes to the trained network. Thus, it could be a promising method to use for CLIR</a:t>
            </a:r>
            <a:endParaRPr b="0" i="0" sz="1800" u="none" cap="none" strike="noStrike">
              <a:solidFill>
                <a:schemeClr val="dk1"/>
              </a:solidFill>
              <a:latin typeface="Helvetica Neue"/>
              <a:ea typeface="Helvetica Neue"/>
              <a:cs typeface="Helvetica Neue"/>
              <a:sym typeface="Helvetica Neue"/>
            </a:endParaRPr>
          </a:p>
        </p:txBody>
      </p:sp>
      <p:sp>
        <p:nvSpPr>
          <p:cNvPr id="87" name="Shape 87"/>
          <p:cNvSpPr txBox="1"/>
          <p:nvPr/>
        </p:nvSpPr>
        <p:spPr>
          <a:xfrm>
            <a:off x="828400" y="9707563"/>
            <a:ext cx="3297237" cy="46196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2400" u="none" cap="none" strike="noStrike">
                <a:solidFill>
                  <a:srgbClr val="0071EE"/>
                </a:solidFill>
                <a:latin typeface="Helvetica Neue"/>
                <a:ea typeface="Helvetica Neue"/>
                <a:cs typeface="Helvetica Neue"/>
                <a:sym typeface="Helvetica Neue"/>
              </a:rPr>
              <a:t>Materials and Methods</a:t>
            </a:r>
            <a:endParaRPr/>
          </a:p>
        </p:txBody>
      </p:sp>
      <p:sp>
        <p:nvSpPr>
          <p:cNvPr id="88" name="Shape 88"/>
          <p:cNvSpPr txBox="1"/>
          <p:nvPr/>
        </p:nvSpPr>
        <p:spPr>
          <a:xfrm>
            <a:off x="828400" y="10269538"/>
            <a:ext cx="5877200" cy="507831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800" u="none" cap="none" strike="noStrike">
                <a:solidFill>
                  <a:srgbClr val="000000"/>
                </a:solidFill>
                <a:latin typeface="Helvetica Neue"/>
                <a:ea typeface="Helvetica Neue"/>
                <a:cs typeface="Helvetica Neue"/>
                <a:sym typeface="Helvetica Neue"/>
              </a:rPr>
              <a:t>The problem was framed as follows:</a:t>
            </a:r>
            <a:endParaRPr/>
          </a:p>
          <a:p>
            <a:pPr indent="0" lvl="0" marL="0" marR="0" rtl="0" algn="l">
              <a:spcBef>
                <a:spcPts val="0"/>
              </a:spcBef>
              <a:spcAft>
                <a:spcPts val="0"/>
              </a:spcAft>
              <a:buNone/>
            </a:pPr>
            <a:r>
              <a:rPr b="0" i="0" lang="en-US" sz="1800" u="none" cap="none" strike="noStrike">
                <a:solidFill>
                  <a:srgbClr val="000000"/>
                </a:solidFill>
                <a:latin typeface="Helvetica Neue"/>
                <a:ea typeface="Helvetica Neue"/>
                <a:cs typeface="Helvetica Neue"/>
                <a:sym typeface="Helvetica Neue"/>
              </a:rPr>
              <a:t>Given a Support set S with images/inputs x and labels y, predict the label/probability distribution for a new input x1. It is to be noted that the inputs x and labels that comprise the support set in testing have not been seen by the network in training. </a:t>
            </a:r>
            <a:endParaRPr b="0" i="0" sz="1800" u="none" cap="none" strike="noStrike">
              <a:solidFill>
                <a:srgbClr val="000000"/>
              </a:solidFill>
              <a:latin typeface="Helvetica Neue"/>
              <a:ea typeface="Helvetica Neue"/>
              <a:cs typeface="Helvetica Neue"/>
              <a:sym typeface="Helvetica Neue"/>
            </a:endParaRPr>
          </a:p>
          <a:p>
            <a:pPr indent="0" lvl="0" marL="0" marR="0" rtl="0" algn="l">
              <a:spcBef>
                <a:spcPts val="0"/>
              </a:spcBef>
              <a:spcAft>
                <a:spcPts val="0"/>
              </a:spcAft>
              <a:buNone/>
            </a:pPr>
            <a:r>
              <a:t/>
            </a:r>
            <a:endParaRPr b="0" i="0" sz="1800" u="none" cap="none" strike="noStrike">
              <a:solidFill>
                <a:srgbClr val="000000"/>
              </a:solidFill>
              <a:latin typeface="Helvetica Neue"/>
              <a:ea typeface="Helvetica Neue"/>
              <a:cs typeface="Helvetica Neue"/>
              <a:sym typeface="Helvetica Neue"/>
            </a:endParaRPr>
          </a:p>
          <a:p>
            <a:pPr indent="0" lvl="0" marL="0" marR="0" rtl="0" algn="l">
              <a:spcBef>
                <a:spcPts val="0"/>
              </a:spcBef>
              <a:spcAft>
                <a:spcPts val="0"/>
              </a:spcAft>
              <a:buNone/>
            </a:pPr>
            <a:r>
              <a:rPr b="0" i="0" lang="en-US" sz="1800" u="none" cap="none" strike="noStrike">
                <a:solidFill>
                  <a:srgbClr val="000000"/>
                </a:solidFill>
                <a:latin typeface="Helvetica Neue"/>
                <a:ea typeface="Helvetica Neue"/>
                <a:cs typeface="Helvetica Neue"/>
                <a:sym typeface="Helvetica Neue"/>
              </a:rPr>
              <a:t>In order to do the matching, a criteria is required to compare the input with the support set. In order to do this contextual embeddings are used. There are two embedding functions, ones for the support set and one for the query. The cosine distance between the outputs of these two embedding functions are used to calculate the probability distribution over all possible classes</a:t>
            </a:r>
            <a:endParaRPr/>
          </a:p>
          <a:p>
            <a:pPr indent="0" lvl="0" marL="0" marR="0" rtl="0" algn="l">
              <a:spcBef>
                <a:spcPts val="0"/>
              </a:spcBef>
              <a:spcAft>
                <a:spcPts val="0"/>
              </a:spcAft>
              <a:buNone/>
            </a:pPr>
            <a:r>
              <a:rPr b="0" i="0" lang="en-US" sz="1800" u="none" cap="none" strike="noStrike">
                <a:solidFill>
                  <a:srgbClr val="000000"/>
                </a:solidFill>
                <a:latin typeface="Helvetica Neue"/>
                <a:ea typeface="Helvetica Neue"/>
                <a:cs typeface="Helvetica Neue"/>
                <a:sym typeface="Helvetica Neue"/>
              </a:rPr>
              <a:t>While exploring this method, the Omniglot dataset was used. This is one of the datasets used by Vinyals et al in their paper “Matching Networks for One Shot Learning” to benchmark performance of the method</a:t>
            </a:r>
            <a:endParaRPr b="0" i="0" sz="1800" u="none" cap="none" strike="noStrike">
              <a:solidFill>
                <a:srgbClr val="000000"/>
              </a:solidFill>
              <a:latin typeface="Helvetica Neue"/>
              <a:ea typeface="Helvetica Neue"/>
              <a:cs typeface="Helvetica Neue"/>
              <a:sym typeface="Helvetica Neue"/>
            </a:endParaRPr>
          </a:p>
        </p:txBody>
      </p:sp>
      <p:sp>
        <p:nvSpPr>
          <p:cNvPr id="89" name="Shape 89"/>
          <p:cNvSpPr txBox="1"/>
          <p:nvPr/>
        </p:nvSpPr>
        <p:spPr>
          <a:xfrm>
            <a:off x="20675600" y="3911600"/>
            <a:ext cx="2272930"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2400" u="none" cap="none" strike="noStrike">
                <a:solidFill>
                  <a:srgbClr val="0071EE"/>
                </a:solidFill>
                <a:latin typeface="Helvetica Neue"/>
                <a:ea typeface="Helvetica Neue"/>
                <a:cs typeface="Helvetica Neue"/>
                <a:sym typeface="Helvetica Neue"/>
              </a:rPr>
              <a:t>Testing/Results</a:t>
            </a:r>
            <a:endParaRPr/>
          </a:p>
        </p:txBody>
      </p:sp>
      <p:sp>
        <p:nvSpPr>
          <p:cNvPr id="90" name="Shape 90"/>
          <p:cNvSpPr txBox="1"/>
          <p:nvPr/>
        </p:nvSpPr>
        <p:spPr>
          <a:xfrm>
            <a:off x="20675600" y="4464050"/>
            <a:ext cx="5842275" cy="590931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800" u="none" cap="none" strike="noStrike">
                <a:solidFill>
                  <a:srgbClr val="000000"/>
                </a:solidFill>
                <a:latin typeface="Helvetica Neue"/>
                <a:ea typeface="Helvetica Neue"/>
                <a:cs typeface="Helvetica Neue"/>
                <a:sym typeface="Helvetica Neue"/>
              </a:rPr>
              <a:t>Training the network to learn from few examples appears to have a reasonable performance, especially in the Omniglot database.</a:t>
            </a:r>
            <a:endParaRPr/>
          </a:p>
          <a:p>
            <a:pPr indent="0" lvl="0" marL="0" marR="0" rtl="0" algn="l">
              <a:spcBef>
                <a:spcPts val="0"/>
              </a:spcBef>
              <a:spcAft>
                <a:spcPts val="0"/>
              </a:spcAft>
              <a:buNone/>
            </a:pPr>
            <a:r>
              <a:t/>
            </a:r>
            <a:endParaRPr b="0" i="0" sz="1800" u="none" cap="none" strike="noStrike">
              <a:solidFill>
                <a:srgbClr val="000000"/>
              </a:solidFill>
              <a:latin typeface="Helvetica Neue"/>
              <a:ea typeface="Helvetica Neue"/>
              <a:cs typeface="Helvetica Neue"/>
              <a:sym typeface="Helvetica Neue"/>
            </a:endParaRPr>
          </a:p>
          <a:p>
            <a:pPr indent="0" lvl="0" marL="0" marR="0" rtl="0" algn="l">
              <a:spcBef>
                <a:spcPts val="0"/>
              </a:spcBef>
              <a:spcAft>
                <a:spcPts val="0"/>
              </a:spcAft>
              <a:buNone/>
            </a:pPr>
            <a:r>
              <a:rPr b="0" i="0" lang="en-US" sz="1800" u="none" cap="none" strike="noStrike">
                <a:solidFill>
                  <a:srgbClr val="000000"/>
                </a:solidFill>
                <a:latin typeface="Helvetica Neue"/>
                <a:ea typeface="Helvetica Neue"/>
                <a:cs typeface="Helvetica Neue"/>
                <a:sym typeface="Helvetica Neue"/>
              </a:rPr>
              <a:t>There are two main ways to constructthe embedding functions. The first, simple way is to simply run each example in the support set through a CNN and use these results to compute pairwise cosine similarities. The second method is to use the entire support set as well as the particular example in the support set to construct the embedding. This should is able to capture contextual meaning</a:t>
            </a:r>
            <a:endParaRPr/>
          </a:p>
          <a:p>
            <a:pPr indent="0" lvl="0" marL="0" marR="0" rtl="0" algn="l">
              <a:spcBef>
                <a:spcPts val="0"/>
              </a:spcBef>
              <a:spcAft>
                <a:spcPts val="0"/>
              </a:spcAft>
              <a:buNone/>
            </a:pPr>
            <a:r>
              <a:t/>
            </a:r>
            <a:endParaRPr b="0" i="0" sz="1800" u="none" cap="none" strike="noStrike">
              <a:solidFill>
                <a:srgbClr val="000000"/>
              </a:solidFill>
              <a:latin typeface="Helvetica Neue"/>
              <a:ea typeface="Helvetica Neue"/>
              <a:cs typeface="Helvetica Neue"/>
              <a:sym typeface="Helvetica Neue"/>
            </a:endParaRPr>
          </a:p>
          <a:p>
            <a:pPr indent="0" lvl="0" marL="0" marR="0" rtl="0" algn="l">
              <a:spcBef>
                <a:spcPts val="0"/>
              </a:spcBef>
              <a:spcAft>
                <a:spcPts val="0"/>
              </a:spcAft>
              <a:buNone/>
            </a:pPr>
            <a:r>
              <a:rPr b="0" i="0" lang="en-US" sz="1800" u="none" cap="none" strike="noStrike">
                <a:solidFill>
                  <a:srgbClr val="000000"/>
                </a:solidFill>
                <a:latin typeface="Helvetica Neue"/>
                <a:ea typeface="Helvetica Neue"/>
                <a:cs typeface="Helvetica Neue"/>
                <a:sym typeface="Helvetica Neue"/>
              </a:rPr>
              <a:t>Running the code with the first embedding structure described above gives around a 90% training accuracy and 80% validation accuracy after training for 150 epochs in a 20 way 1 shot challenge. For a simpler task, i.e. a 5 way 1 shot challenge, the network performed better, with a validation accuracy of around 90%</a:t>
            </a:r>
            <a:endParaRPr/>
          </a:p>
          <a:p>
            <a:pPr indent="0" lvl="0" marL="0" marR="0" rtl="0" algn="l">
              <a:spcBef>
                <a:spcPts val="0"/>
              </a:spcBef>
              <a:spcAft>
                <a:spcPts val="0"/>
              </a:spcAft>
              <a:buNone/>
            </a:pPr>
            <a:r>
              <a:t/>
            </a:r>
            <a:endParaRPr b="0" i="0" sz="1800" u="none" cap="none" strike="noStrike">
              <a:solidFill>
                <a:srgbClr val="000000"/>
              </a:solidFill>
              <a:latin typeface="Helvetica Neue"/>
              <a:ea typeface="Helvetica Neue"/>
              <a:cs typeface="Helvetica Neue"/>
              <a:sym typeface="Helvetica Neue"/>
            </a:endParaRPr>
          </a:p>
        </p:txBody>
      </p:sp>
      <p:sp>
        <p:nvSpPr>
          <p:cNvPr id="91" name="Shape 91"/>
          <p:cNvSpPr txBox="1"/>
          <p:nvPr/>
        </p:nvSpPr>
        <p:spPr>
          <a:xfrm>
            <a:off x="20675600" y="10998788"/>
            <a:ext cx="3300904"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2400" u="none" cap="none" strike="noStrike">
                <a:solidFill>
                  <a:srgbClr val="0071EE"/>
                </a:solidFill>
                <a:latin typeface="Helvetica Neue"/>
                <a:ea typeface="Helvetica Neue"/>
                <a:cs typeface="Helvetica Neue"/>
                <a:sym typeface="Helvetica Neue"/>
              </a:rPr>
              <a:t>Conclusion/Next Steps</a:t>
            </a:r>
            <a:endParaRPr/>
          </a:p>
        </p:txBody>
      </p:sp>
      <p:sp>
        <p:nvSpPr>
          <p:cNvPr id="92" name="Shape 92"/>
          <p:cNvSpPr txBox="1"/>
          <p:nvPr/>
        </p:nvSpPr>
        <p:spPr>
          <a:xfrm>
            <a:off x="20675600" y="11560763"/>
            <a:ext cx="5842275" cy="313932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800" u="none" cap="none" strike="noStrike">
                <a:solidFill>
                  <a:srgbClr val="000000"/>
                </a:solidFill>
                <a:latin typeface="Helvetica Neue"/>
                <a:ea typeface="Helvetica Neue"/>
                <a:cs typeface="Helvetica Neue"/>
                <a:sym typeface="Helvetica Neue"/>
              </a:rPr>
              <a:t>This shows good promise in the task of learning from a few examples. It needs to be seen how well it generalizes to other domains, tasks with more classes/training examples etc.</a:t>
            </a:r>
            <a:endParaRPr/>
          </a:p>
          <a:p>
            <a:pPr indent="0" lvl="0" marL="0" marR="0" rtl="0" algn="l">
              <a:spcBef>
                <a:spcPts val="0"/>
              </a:spcBef>
              <a:spcAft>
                <a:spcPts val="0"/>
              </a:spcAft>
              <a:buNone/>
            </a:pPr>
            <a:r>
              <a:rPr b="0" i="0" lang="en-US" sz="1800" u="none" cap="none" strike="noStrike">
                <a:solidFill>
                  <a:srgbClr val="000000"/>
                </a:solidFill>
                <a:latin typeface="Helvetica Neue"/>
                <a:ea typeface="Helvetica Neue"/>
                <a:cs typeface="Helvetica Neue"/>
                <a:sym typeface="Helvetica Neue"/>
              </a:rPr>
              <a:t> </a:t>
            </a:r>
            <a:endParaRPr/>
          </a:p>
          <a:p>
            <a:pPr indent="0" lvl="0" marL="0" marR="0" rtl="0" algn="l">
              <a:spcBef>
                <a:spcPts val="0"/>
              </a:spcBef>
              <a:spcAft>
                <a:spcPts val="0"/>
              </a:spcAft>
              <a:buNone/>
            </a:pPr>
            <a:r>
              <a:rPr b="0" i="0" lang="en-US" sz="1800" u="none" cap="none" strike="noStrike">
                <a:solidFill>
                  <a:srgbClr val="000000"/>
                </a:solidFill>
                <a:latin typeface="Helvetica Neue"/>
                <a:ea typeface="Helvetica Neue"/>
                <a:cs typeface="Helvetica Neue"/>
                <a:sym typeface="Helvetica Neue"/>
              </a:rPr>
              <a:t>In order to use it for the CLIR task, firstly the embedding functions need to be changes to an architecture more suited to CLIR. To explore this the next step would be to change the dataset being used from Omniglot to a more language specific task such as the Penn Treebank as don by Vinyals et al.</a:t>
            </a:r>
            <a:endParaRPr/>
          </a:p>
        </p:txBody>
      </p:sp>
      <p:sp>
        <p:nvSpPr>
          <p:cNvPr id="93" name="Shape 93"/>
          <p:cNvSpPr txBox="1"/>
          <p:nvPr/>
        </p:nvSpPr>
        <p:spPr>
          <a:xfrm>
            <a:off x="20675600" y="14751963"/>
            <a:ext cx="2071687" cy="36988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800" u="none" cap="none" strike="noStrike">
                <a:solidFill>
                  <a:srgbClr val="0071EE"/>
                </a:solidFill>
                <a:latin typeface="Helvetica Neue"/>
                <a:ea typeface="Helvetica Neue"/>
                <a:cs typeface="Helvetica Neue"/>
                <a:sym typeface="Helvetica Neue"/>
              </a:rPr>
              <a:t>Acknowledgement</a:t>
            </a:r>
            <a:endParaRPr/>
          </a:p>
        </p:txBody>
      </p:sp>
      <p:sp>
        <p:nvSpPr>
          <p:cNvPr id="94" name="Shape 94"/>
          <p:cNvSpPr txBox="1"/>
          <p:nvPr/>
        </p:nvSpPr>
        <p:spPr>
          <a:xfrm>
            <a:off x="20675600" y="15215513"/>
            <a:ext cx="5842275" cy="73866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400" u="none" cap="none" strike="noStrike">
                <a:solidFill>
                  <a:srgbClr val="000000"/>
                </a:solidFill>
                <a:latin typeface="Helvetica Neue"/>
                <a:ea typeface="Helvetica Neue"/>
                <a:cs typeface="Helvetica Neue"/>
                <a:sym typeface="Helvetica Neue"/>
              </a:rPr>
              <a:t>Oriol Vinayls, Charles Blundell, Timothy Lillicrap, Koray Kavukcuoglu, Daan Wierstra, Matching Networks for One Shot Learning</a:t>
            </a:r>
            <a:endParaRPr/>
          </a:p>
          <a:p>
            <a:pPr indent="0" lvl="0" marL="0" marR="0" rtl="0" algn="l">
              <a:spcBef>
                <a:spcPts val="0"/>
              </a:spcBef>
              <a:spcAft>
                <a:spcPts val="0"/>
              </a:spcAft>
              <a:buNone/>
            </a:pPr>
            <a:r>
              <a:rPr b="0" i="0" lang="en-US" sz="1400" u="sng" cap="none" strike="noStrike">
                <a:solidFill>
                  <a:schemeClr val="hlink"/>
                </a:solidFill>
                <a:latin typeface="Helvetica Neue"/>
                <a:ea typeface="Helvetica Neue"/>
                <a:cs typeface="Helvetica Neue"/>
                <a:sym typeface="Helvetica Neue"/>
                <a:hlinkClick r:id="rId3"/>
              </a:rPr>
              <a:t>https://github.com/AntreasAntoniou/</a:t>
            </a:r>
            <a:endParaRPr b="0" i="0" sz="1400" u="none" cap="none" strike="noStrike">
              <a:solidFill>
                <a:srgbClr val="000000"/>
              </a:solidFill>
              <a:latin typeface="Helvetica Neue"/>
              <a:ea typeface="Helvetica Neue"/>
              <a:cs typeface="Helvetica Neue"/>
              <a:sym typeface="Helvetica Neue"/>
            </a:endParaRPr>
          </a:p>
        </p:txBody>
      </p:sp>
      <p:sp>
        <p:nvSpPr>
          <p:cNvPr id="95" name="Shape 95"/>
          <p:cNvSpPr txBox="1"/>
          <p:nvPr/>
        </p:nvSpPr>
        <p:spPr>
          <a:xfrm>
            <a:off x="4396154" y="1517650"/>
            <a:ext cx="20257479" cy="64135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3600" u="none" cap="none" strike="noStrike">
                <a:solidFill>
                  <a:schemeClr val="dk1"/>
                </a:solidFill>
                <a:latin typeface="Helvetica Neue"/>
                <a:ea typeface="Helvetica Neue"/>
                <a:cs typeface="Helvetica Neue"/>
                <a:sym typeface="Helvetica Neue"/>
              </a:rPr>
              <a:t>Gaurav Pathak, Javid Da</a:t>
            </a:r>
            <a:r>
              <a:rPr lang="en-US" sz="3600">
                <a:solidFill>
                  <a:schemeClr val="dk1"/>
                </a:solidFill>
                <a:latin typeface="Helvetica Neue"/>
                <a:ea typeface="Helvetica Neue"/>
                <a:cs typeface="Helvetica Neue"/>
                <a:sym typeface="Helvetica Neue"/>
              </a:rPr>
              <a:t>dashkarimi,</a:t>
            </a:r>
            <a:r>
              <a:rPr b="0" i="0" lang="en-US" sz="3600" u="none" cap="none" strike="noStrike">
                <a:solidFill>
                  <a:schemeClr val="dk1"/>
                </a:solidFill>
                <a:latin typeface="Helvetica Neue"/>
                <a:ea typeface="Helvetica Neue"/>
                <a:cs typeface="Helvetica Neue"/>
                <a:sym typeface="Helvetica Neue"/>
              </a:rPr>
              <a:t> Drago</a:t>
            </a:r>
            <a:r>
              <a:rPr lang="en-US" sz="3600">
                <a:solidFill>
                  <a:schemeClr val="dk1"/>
                </a:solidFill>
                <a:latin typeface="Helvetica Neue"/>
                <a:ea typeface="Helvetica Neue"/>
                <a:cs typeface="Helvetica Neue"/>
                <a:sym typeface="Helvetica Neue"/>
              </a:rPr>
              <a:t>mir Radev</a:t>
            </a:r>
            <a:endParaRPr b="0" baseline="30000" i="0" sz="3600" u="none" cap="none" strike="noStrike">
              <a:solidFill>
                <a:schemeClr val="dk1"/>
              </a:solidFill>
              <a:latin typeface="Calibri"/>
              <a:ea typeface="Calibri"/>
              <a:cs typeface="Calibri"/>
              <a:sym typeface="Calibri"/>
            </a:endParaRPr>
          </a:p>
        </p:txBody>
      </p:sp>
      <p:sp>
        <p:nvSpPr>
          <p:cNvPr id="96" name="Shape 96"/>
          <p:cNvSpPr txBox="1"/>
          <p:nvPr/>
        </p:nvSpPr>
        <p:spPr>
          <a:xfrm>
            <a:off x="3776871" y="493713"/>
            <a:ext cx="21554592" cy="89255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5200" u="none" cap="none" strike="noStrike">
                <a:solidFill>
                  <a:srgbClr val="0071EE"/>
                </a:solidFill>
                <a:latin typeface="Helvetica Neue"/>
                <a:ea typeface="Helvetica Neue"/>
                <a:cs typeface="Helvetica Neue"/>
                <a:sym typeface="Helvetica Neue"/>
              </a:rPr>
              <a:t>Exploring Matching Networks for Cross Language Information Retrieval</a:t>
            </a:r>
            <a:endParaRPr b="0" i="0" sz="4900" u="none" cap="none" strike="noStrike">
              <a:solidFill>
                <a:srgbClr val="0071EE"/>
              </a:solidFill>
              <a:latin typeface="Calibri"/>
              <a:ea typeface="Calibri"/>
              <a:cs typeface="Calibri"/>
              <a:sym typeface="Calibri"/>
            </a:endParaRPr>
          </a:p>
        </p:txBody>
      </p:sp>
      <p:sp>
        <p:nvSpPr>
          <p:cNvPr id="97" name="Shape 97"/>
          <p:cNvSpPr txBox="1"/>
          <p:nvPr/>
        </p:nvSpPr>
        <p:spPr>
          <a:xfrm>
            <a:off x="4554415" y="2179638"/>
            <a:ext cx="20239893" cy="52387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2800" u="none" cap="none" strike="noStrike">
                <a:solidFill>
                  <a:srgbClr val="000000"/>
                </a:solidFill>
                <a:latin typeface="Calibri"/>
                <a:ea typeface="Calibri"/>
                <a:cs typeface="Calibri"/>
                <a:sym typeface="Calibri"/>
              </a:rPr>
              <a:t>Yale University, New Haven, CT</a:t>
            </a:r>
            <a:endParaRPr/>
          </a:p>
        </p:txBody>
      </p:sp>
      <p:cxnSp>
        <p:nvCxnSpPr>
          <p:cNvPr id="98" name="Shape 98"/>
          <p:cNvCxnSpPr/>
          <p:nvPr/>
        </p:nvCxnSpPr>
        <p:spPr>
          <a:xfrm>
            <a:off x="828400" y="3111500"/>
            <a:ext cx="25689474" cy="0"/>
          </a:xfrm>
          <a:prstGeom prst="straightConnector1">
            <a:avLst/>
          </a:prstGeom>
          <a:solidFill>
            <a:schemeClr val="accent1"/>
          </a:solidFill>
          <a:ln cap="flat" cmpd="sng" w="28575">
            <a:solidFill>
              <a:srgbClr val="A5A5A5"/>
            </a:solidFill>
            <a:prstDash val="solid"/>
            <a:round/>
            <a:headEnd len="sm" w="sm" type="none"/>
            <a:tailEnd len="sm" w="sm" type="none"/>
          </a:ln>
        </p:spPr>
      </p:cxnSp>
      <p:sp>
        <p:nvSpPr>
          <p:cNvPr id="99" name="Shape 99"/>
          <p:cNvSpPr txBox="1"/>
          <p:nvPr/>
        </p:nvSpPr>
        <p:spPr>
          <a:xfrm>
            <a:off x="7666962" y="10941101"/>
            <a:ext cx="4673729"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1400" u="none" cap="none" strike="noStrike">
                <a:solidFill>
                  <a:srgbClr val="0071EE"/>
                </a:solidFill>
                <a:latin typeface="Helvetica Neue"/>
                <a:ea typeface="Helvetica Neue"/>
                <a:cs typeface="Helvetica Neue"/>
                <a:sym typeface="Helvetica Neue"/>
              </a:rPr>
              <a:t>Figure 1. </a:t>
            </a:r>
            <a:r>
              <a:rPr b="0" i="0" lang="en-US" sz="1400" u="none" cap="none" strike="noStrike">
                <a:solidFill>
                  <a:srgbClr val="0071EE"/>
                </a:solidFill>
                <a:latin typeface="Helvetica Neue"/>
                <a:ea typeface="Helvetica Neue"/>
                <a:cs typeface="Helvetica Neue"/>
                <a:sym typeface="Helvetica Neue"/>
              </a:rPr>
              <a:t>A graph that shows something.</a:t>
            </a:r>
            <a:endParaRPr/>
          </a:p>
        </p:txBody>
      </p:sp>
      <p:sp>
        <p:nvSpPr>
          <p:cNvPr id="100" name="Shape 100"/>
          <p:cNvSpPr txBox="1"/>
          <p:nvPr/>
        </p:nvSpPr>
        <p:spPr>
          <a:xfrm>
            <a:off x="11866880" y="15216005"/>
            <a:ext cx="5672503"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1400" u="none" cap="none" strike="noStrike">
                <a:solidFill>
                  <a:srgbClr val="0071EE"/>
                </a:solidFill>
                <a:latin typeface="Helvetica Neue"/>
                <a:ea typeface="Helvetica Neue"/>
                <a:cs typeface="Helvetica Neue"/>
                <a:sym typeface="Helvetica Neue"/>
              </a:rPr>
              <a:t>Figure 1. Graphical Representation of the architecture</a:t>
            </a:r>
            <a:endParaRPr b="0" i="0" sz="1400" u="none" cap="none" strike="noStrike">
              <a:solidFill>
                <a:srgbClr val="0071EE"/>
              </a:solidFill>
              <a:latin typeface="Helvetica Neue"/>
              <a:ea typeface="Helvetica Neue"/>
              <a:cs typeface="Helvetica Neue"/>
              <a:sym typeface="Helvetica Neue"/>
            </a:endParaRPr>
          </a:p>
        </p:txBody>
      </p:sp>
      <p:sp>
        <p:nvSpPr>
          <p:cNvPr id="101" name="Shape 101"/>
          <p:cNvSpPr txBox="1"/>
          <p:nvPr/>
        </p:nvSpPr>
        <p:spPr>
          <a:xfrm>
            <a:off x="24794308" y="2141865"/>
            <a:ext cx="1846662" cy="5232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2800" u="none" cap="none" strike="noStrike">
                <a:solidFill>
                  <a:schemeClr val="dk1"/>
                </a:solidFill>
                <a:latin typeface="Verdana"/>
                <a:ea typeface="Verdana"/>
                <a:cs typeface="Verdana"/>
                <a:sym typeface="Verdana"/>
              </a:rPr>
              <a:t>LILY Lab</a:t>
            </a:r>
            <a:endParaRPr/>
          </a:p>
        </p:txBody>
      </p:sp>
      <p:pic>
        <p:nvPicPr>
          <p:cNvPr descr="C:\Users\Dragomir Radev\Dropbox\Drago\Yale_University_logo.svg.png" id="102" name="Shape 102"/>
          <p:cNvPicPr preferRelativeResize="0"/>
          <p:nvPr/>
        </p:nvPicPr>
        <p:blipFill rotWithShape="1">
          <a:blip r:embed="rId4">
            <a:alphaModFix/>
          </a:blip>
          <a:srcRect b="0" l="0" r="0" t="0"/>
          <a:stretch/>
        </p:blipFill>
        <p:spPr>
          <a:xfrm>
            <a:off x="828400" y="1064349"/>
            <a:ext cx="2581687" cy="1115289"/>
          </a:xfrm>
          <a:prstGeom prst="rect">
            <a:avLst/>
          </a:prstGeom>
          <a:noFill/>
          <a:ln>
            <a:noFill/>
          </a:ln>
        </p:spPr>
      </p:pic>
      <p:pic>
        <p:nvPicPr>
          <p:cNvPr id="103" name="Shape 103"/>
          <p:cNvPicPr preferRelativeResize="0"/>
          <p:nvPr/>
        </p:nvPicPr>
        <p:blipFill rotWithShape="1">
          <a:blip r:embed="rId5">
            <a:alphaModFix/>
          </a:blip>
          <a:srcRect b="0" l="0" r="0" t="0"/>
          <a:stretch/>
        </p:blipFill>
        <p:spPr>
          <a:xfrm>
            <a:off x="24501780" y="862527"/>
            <a:ext cx="2275840" cy="1000311"/>
          </a:xfrm>
          <a:prstGeom prst="rect">
            <a:avLst/>
          </a:prstGeom>
          <a:noFill/>
          <a:ln>
            <a:noFill/>
          </a:ln>
        </p:spPr>
      </p:pic>
      <p:pic>
        <p:nvPicPr>
          <p:cNvPr id="104" name="Shape 104"/>
          <p:cNvPicPr preferRelativeResize="0"/>
          <p:nvPr/>
        </p:nvPicPr>
        <p:blipFill rotWithShape="1">
          <a:blip r:embed="rId6">
            <a:alphaModFix/>
          </a:blip>
          <a:srcRect b="0" l="0" r="0" t="0"/>
          <a:stretch/>
        </p:blipFill>
        <p:spPr>
          <a:xfrm>
            <a:off x="7772669" y="9581746"/>
            <a:ext cx="11794992" cy="5587101"/>
          </a:xfrm>
          <a:prstGeom prst="rect">
            <a:avLst/>
          </a:prstGeom>
          <a:noFill/>
          <a:ln>
            <a:noFill/>
          </a:ln>
        </p:spPr>
      </p:pic>
      <p:graphicFrame>
        <p:nvGraphicFramePr>
          <p:cNvPr id="105" name="Shape 105"/>
          <p:cNvGraphicFramePr/>
          <p:nvPr/>
        </p:nvGraphicFramePr>
        <p:xfrm>
          <a:off x="9345113" y="4373562"/>
          <a:ext cx="3000000" cy="3000000"/>
        </p:xfrm>
        <a:graphic>
          <a:graphicData uri="http://schemas.openxmlformats.org/drawingml/2006/table">
            <a:tbl>
              <a:tblPr>
                <a:noFill/>
                <a:tableStyleId>{0816DEB1-0694-4330-ACFD-AC3D5BC24280}</a:tableStyleId>
              </a:tblPr>
              <a:tblGrid>
                <a:gridCol w="1460100"/>
                <a:gridCol w="1460100"/>
                <a:gridCol w="1460100"/>
                <a:gridCol w="1460100"/>
                <a:gridCol w="1460100"/>
                <a:gridCol w="1460100"/>
              </a:tblGrid>
              <a:tr h="1702725">
                <a:tc>
                  <a:txBody>
                    <a:bodyPr>
                      <a:noAutofit/>
                    </a:bodyPr>
                    <a:lstStyle/>
                    <a:p>
                      <a:pPr indent="0" lvl="0" marL="0" marR="0" rtl="0" algn="l">
                        <a:spcBef>
                          <a:spcPts val="0"/>
                        </a:spcBef>
                        <a:spcAft>
                          <a:spcPts val="0"/>
                        </a:spcAft>
                        <a:buNone/>
                      </a:pPr>
                      <a:r>
                        <a:rPr lang="en-US" sz="2000" u="none" cap="none" strike="noStrike"/>
                        <a:t>Problem N-way K-shot</a:t>
                      </a:r>
                      <a:endParaRPr b="0" i="0" sz="2000" u="none" cap="none" strike="noStrike">
                        <a:solidFill>
                          <a:srgbClr val="000000"/>
                        </a:solidFill>
                        <a:latin typeface="Calibri"/>
                        <a:ea typeface="Calibri"/>
                        <a:cs typeface="Calibri"/>
                        <a:sym typeface="Calibri"/>
                      </a:endParaRPr>
                    </a:p>
                  </a:txBody>
                  <a:tcPr marT="9525" marB="0" marR="9525" marL="9525" anchor="b"/>
                </a:tc>
                <a:tc>
                  <a:txBody>
                    <a:bodyPr>
                      <a:noAutofit/>
                    </a:bodyPr>
                    <a:lstStyle/>
                    <a:p>
                      <a:pPr indent="0" lvl="0" marL="0" marR="0" rtl="0" algn="l">
                        <a:spcBef>
                          <a:spcPts val="0"/>
                        </a:spcBef>
                        <a:spcAft>
                          <a:spcPts val="0"/>
                        </a:spcAft>
                        <a:buNone/>
                      </a:pPr>
                      <a:r>
                        <a:rPr lang="en-US" sz="2000" u="none" cap="none" strike="noStrike"/>
                        <a:t>EP1 train_acc</a:t>
                      </a:r>
                      <a:endParaRPr b="0" i="0" sz="2000" u="none" cap="none" strike="noStrike">
                        <a:solidFill>
                          <a:srgbClr val="000000"/>
                        </a:solidFill>
                        <a:latin typeface="Calibri"/>
                        <a:ea typeface="Calibri"/>
                        <a:cs typeface="Calibri"/>
                        <a:sym typeface="Calibri"/>
                      </a:endParaRPr>
                    </a:p>
                  </a:txBody>
                  <a:tcPr marT="9525" marB="0" marR="9525" marL="9525" anchor="b"/>
                </a:tc>
                <a:tc>
                  <a:txBody>
                    <a:bodyPr>
                      <a:noAutofit/>
                    </a:bodyPr>
                    <a:lstStyle/>
                    <a:p>
                      <a:pPr indent="0" lvl="0" marL="0" marR="0" rtl="0" algn="l">
                        <a:spcBef>
                          <a:spcPts val="0"/>
                        </a:spcBef>
                        <a:spcAft>
                          <a:spcPts val="0"/>
                        </a:spcAft>
                        <a:buNone/>
                      </a:pPr>
                      <a:r>
                        <a:rPr lang="en-US" sz="2000" u="none" cap="none" strike="noStrike"/>
                        <a:t>EP10 train_acc</a:t>
                      </a:r>
                      <a:endParaRPr b="0" i="0" sz="2000" u="none" cap="none" strike="noStrike">
                        <a:solidFill>
                          <a:srgbClr val="000000"/>
                        </a:solidFill>
                        <a:latin typeface="Calibri"/>
                        <a:ea typeface="Calibri"/>
                        <a:cs typeface="Calibri"/>
                        <a:sym typeface="Calibri"/>
                      </a:endParaRPr>
                    </a:p>
                  </a:txBody>
                  <a:tcPr marT="9525" marB="0" marR="9525" marL="9525" anchor="b"/>
                </a:tc>
                <a:tc>
                  <a:txBody>
                    <a:bodyPr>
                      <a:noAutofit/>
                    </a:bodyPr>
                    <a:lstStyle/>
                    <a:p>
                      <a:pPr indent="0" lvl="0" marL="0" marR="0" rtl="0" algn="l">
                        <a:spcBef>
                          <a:spcPts val="0"/>
                        </a:spcBef>
                        <a:spcAft>
                          <a:spcPts val="0"/>
                        </a:spcAft>
                        <a:buNone/>
                      </a:pPr>
                      <a:r>
                        <a:rPr lang="en-US" sz="2000" u="none" cap="none" strike="noStrike"/>
                        <a:t>EP50 train_acc</a:t>
                      </a:r>
                      <a:endParaRPr b="0" i="0" sz="2000" u="none" cap="none" strike="noStrike">
                        <a:solidFill>
                          <a:srgbClr val="000000"/>
                        </a:solidFill>
                        <a:latin typeface="Calibri"/>
                        <a:ea typeface="Calibri"/>
                        <a:cs typeface="Calibri"/>
                        <a:sym typeface="Calibri"/>
                      </a:endParaRPr>
                    </a:p>
                  </a:txBody>
                  <a:tcPr marT="9525" marB="0" marR="9525" marL="9525" anchor="b"/>
                </a:tc>
                <a:tc>
                  <a:txBody>
                    <a:bodyPr>
                      <a:noAutofit/>
                    </a:bodyPr>
                    <a:lstStyle/>
                    <a:p>
                      <a:pPr indent="0" lvl="0" marL="0" marR="0" rtl="0" algn="l">
                        <a:spcBef>
                          <a:spcPts val="0"/>
                        </a:spcBef>
                        <a:spcAft>
                          <a:spcPts val="0"/>
                        </a:spcAft>
                        <a:buNone/>
                      </a:pPr>
                      <a:r>
                        <a:rPr lang="en-US" sz="2000" u="none" cap="none" strike="noStrike"/>
                        <a:t>EP100_train_acc</a:t>
                      </a:r>
                      <a:endParaRPr b="0" i="0" sz="2000" u="none" cap="none" strike="noStrike">
                        <a:solidFill>
                          <a:srgbClr val="000000"/>
                        </a:solidFill>
                        <a:latin typeface="Calibri"/>
                        <a:ea typeface="Calibri"/>
                        <a:cs typeface="Calibri"/>
                        <a:sym typeface="Calibri"/>
                      </a:endParaRPr>
                    </a:p>
                  </a:txBody>
                  <a:tcPr marT="9525" marB="0" marR="9525" marL="9525" anchor="b"/>
                </a:tc>
                <a:tc>
                  <a:txBody>
                    <a:bodyPr>
                      <a:noAutofit/>
                    </a:bodyPr>
                    <a:lstStyle/>
                    <a:p>
                      <a:pPr indent="0" lvl="0" marL="0" marR="0" rtl="0" algn="l">
                        <a:spcBef>
                          <a:spcPts val="0"/>
                        </a:spcBef>
                        <a:spcAft>
                          <a:spcPts val="0"/>
                        </a:spcAft>
                        <a:buNone/>
                      </a:pPr>
                      <a:r>
                        <a:rPr lang="en-US" sz="2000" u="none" cap="none" strike="noStrike"/>
                        <a:t>EP150 train_acc</a:t>
                      </a:r>
                      <a:endParaRPr b="0" i="0" sz="2000" u="none" cap="none" strike="noStrike">
                        <a:solidFill>
                          <a:srgbClr val="000000"/>
                        </a:solidFill>
                        <a:latin typeface="Calibri"/>
                        <a:ea typeface="Calibri"/>
                        <a:cs typeface="Calibri"/>
                        <a:sym typeface="Calibri"/>
                      </a:endParaRPr>
                    </a:p>
                  </a:txBody>
                  <a:tcPr marT="9525" marB="0" marR="9525" marL="9525" anchor="b"/>
                </a:tc>
              </a:tr>
              <a:tr h="632975">
                <a:tc>
                  <a:txBody>
                    <a:bodyPr>
                      <a:noAutofit/>
                    </a:bodyPr>
                    <a:lstStyle/>
                    <a:p>
                      <a:pPr indent="0" lvl="0" marL="0" marR="0" rtl="0" algn="l">
                        <a:spcBef>
                          <a:spcPts val="0"/>
                        </a:spcBef>
                        <a:spcAft>
                          <a:spcPts val="0"/>
                        </a:spcAft>
                        <a:buNone/>
                      </a:pPr>
                      <a:r>
                        <a:rPr lang="en-US" sz="2000" u="none" cap="none" strike="noStrike"/>
                        <a:t>20,1</a:t>
                      </a:r>
                      <a:endParaRPr b="0" i="0" sz="2000" u="none" cap="none" strike="noStrike">
                        <a:solidFill>
                          <a:srgbClr val="000000"/>
                        </a:solidFill>
                        <a:latin typeface="Calibri"/>
                        <a:ea typeface="Calibri"/>
                        <a:cs typeface="Calibri"/>
                        <a:sym typeface="Calibri"/>
                      </a:endParaRPr>
                    </a:p>
                  </a:txBody>
                  <a:tcPr marT="9525" marB="0" marR="9525" marL="9525" anchor="b"/>
                </a:tc>
                <a:tc>
                  <a:txBody>
                    <a:bodyPr>
                      <a:noAutofit/>
                    </a:bodyPr>
                    <a:lstStyle/>
                    <a:p>
                      <a:pPr indent="0" lvl="0" marL="0" marR="0" rtl="0" algn="r">
                        <a:spcBef>
                          <a:spcPts val="0"/>
                        </a:spcBef>
                        <a:spcAft>
                          <a:spcPts val="0"/>
                        </a:spcAft>
                        <a:buNone/>
                      </a:pPr>
                      <a:r>
                        <a:rPr lang="en-US" sz="2000" u="none" cap="none" strike="noStrike"/>
                        <a:t>0.3125</a:t>
                      </a:r>
                      <a:endParaRPr b="0" i="0" sz="2000" u="none" cap="none" strike="noStrike">
                        <a:solidFill>
                          <a:srgbClr val="000000"/>
                        </a:solidFill>
                        <a:latin typeface="Calibri"/>
                        <a:ea typeface="Calibri"/>
                        <a:cs typeface="Calibri"/>
                        <a:sym typeface="Calibri"/>
                      </a:endParaRPr>
                    </a:p>
                  </a:txBody>
                  <a:tcPr marT="9525" marB="0" marR="9525" marL="9525" anchor="b"/>
                </a:tc>
                <a:tc>
                  <a:txBody>
                    <a:bodyPr>
                      <a:noAutofit/>
                    </a:bodyPr>
                    <a:lstStyle/>
                    <a:p>
                      <a:pPr indent="0" lvl="0" marL="0" marR="0" rtl="0" algn="r">
                        <a:spcBef>
                          <a:spcPts val="0"/>
                        </a:spcBef>
                        <a:spcAft>
                          <a:spcPts val="0"/>
                        </a:spcAft>
                        <a:buNone/>
                      </a:pPr>
                      <a:r>
                        <a:rPr lang="en-US" sz="2000" u="none" cap="none" strike="noStrike"/>
                        <a:t>0.5</a:t>
                      </a:r>
                      <a:endParaRPr b="0" i="0" sz="2000" u="none" cap="none" strike="noStrike">
                        <a:solidFill>
                          <a:srgbClr val="000000"/>
                        </a:solidFill>
                        <a:latin typeface="Calibri"/>
                        <a:ea typeface="Calibri"/>
                        <a:cs typeface="Calibri"/>
                        <a:sym typeface="Calibri"/>
                      </a:endParaRPr>
                    </a:p>
                  </a:txBody>
                  <a:tcPr marT="9525" marB="0" marR="9525" marL="9525" anchor="b"/>
                </a:tc>
                <a:tc>
                  <a:txBody>
                    <a:bodyPr>
                      <a:noAutofit/>
                    </a:bodyPr>
                    <a:lstStyle/>
                    <a:p>
                      <a:pPr indent="0" lvl="0" marL="0" marR="0" rtl="0" algn="r">
                        <a:spcBef>
                          <a:spcPts val="0"/>
                        </a:spcBef>
                        <a:spcAft>
                          <a:spcPts val="0"/>
                        </a:spcAft>
                        <a:buNone/>
                      </a:pPr>
                      <a:r>
                        <a:rPr lang="en-US" sz="2000" u="none" cap="none" strike="noStrike"/>
                        <a:t>0.6525</a:t>
                      </a:r>
                      <a:endParaRPr b="0" i="0" sz="2000" u="none" cap="none" strike="noStrike">
                        <a:solidFill>
                          <a:srgbClr val="000000"/>
                        </a:solidFill>
                        <a:latin typeface="Calibri"/>
                        <a:ea typeface="Calibri"/>
                        <a:cs typeface="Calibri"/>
                        <a:sym typeface="Calibri"/>
                      </a:endParaRPr>
                    </a:p>
                  </a:txBody>
                  <a:tcPr marT="9525" marB="0" marR="9525" marL="9525" anchor="b"/>
                </a:tc>
                <a:tc>
                  <a:txBody>
                    <a:bodyPr>
                      <a:noAutofit/>
                    </a:bodyPr>
                    <a:lstStyle/>
                    <a:p>
                      <a:pPr indent="0" lvl="0" marL="0" marR="0" rtl="0" algn="r">
                        <a:spcBef>
                          <a:spcPts val="0"/>
                        </a:spcBef>
                        <a:spcAft>
                          <a:spcPts val="0"/>
                        </a:spcAft>
                        <a:buNone/>
                      </a:pPr>
                      <a:r>
                        <a:rPr lang="en-US" sz="2000" u="none" cap="none" strike="noStrike"/>
                        <a:t>0.8145</a:t>
                      </a:r>
                      <a:endParaRPr b="0" i="0" sz="2000" u="none" cap="none" strike="noStrike">
                        <a:solidFill>
                          <a:srgbClr val="000000"/>
                        </a:solidFill>
                        <a:latin typeface="Calibri"/>
                        <a:ea typeface="Calibri"/>
                        <a:cs typeface="Calibri"/>
                        <a:sym typeface="Calibri"/>
                      </a:endParaRPr>
                    </a:p>
                  </a:txBody>
                  <a:tcPr marT="9525" marB="0" marR="9525" marL="9525" anchor="b"/>
                </a:tc>
                <a:tc>
                  <a:txBody>
                    <a:bodyPr>
                      <a:noAutofit/>
                    </a:bodyPr>
                    <a:lstStyle/>
                    <a:p>
                      <a:pPr indent="0" lvl="0" marL="0" marR="0" rtl="0" algn="r">
                        <a:spcBef>
                          <a:spcPts val="0"/>
                        </a:spcBef>
                        <a:spcAft>
                          <a:spcPts val="0"/>
                        </a:spcAft>
                        <a:buNone/>
                      </a:pPr>
                      <a:r>
                        <a:rPr lang="en-US" sz="2000" u="none" cap="none" strike="noStrike"/>
                        <a:t>0.9375</a:t>
                      </a:r>
                      <a:endParaRPr b="0" i="0" sz="2000" u="none" cap="none" strike="noStrike">
                        <a:solidFill>
                          <a:srgbClr val="000000"/>
                        </a:solidFill>
                        <a:latin typeface="Calibri"/>
                        <a:ea typeface="Calibri"/>
                        <a:cs typeface="Calibri"/>
                        <a:sym typeface="Calibri"/>
                      </a:endParaRPr>
                    </a:p>
                  </a:txBody>
                  <a:tcPr marT="9525" marB="0" marR="9525" marL="9525" anchor="b"/>
                </a:tc>
              </a:tr>
              <a:tr h="632975">
                <a:tc>
                  <a:txBody>
                    <a:bodyPr>
                      <a:noAutofit/>
                    </a:bodyPr>
                    <a:lstStyle/>
                    <a:p>
                      <a:pPr indent="0" lvl="0" marL="0" marR="0" rtl="0" algn="l">
                        <a:spcBef>
                          <a:spcPts val="0"/>
                        </a:spcBef>
                        <a:spcAft>
                          <a:spcPts val="0"/>
                        </a:spcAft>
                        <a:buNone/>
                      </a:pPr>
                      <a:r>
                        <a:rPr lang="en-US" sz="2000" u="none" cap="none" strike="noStrike"/>
                        <a:t>5,1</a:t>
                      </a:r>
                      <a:endParaRPr b="0" i="0" sz="2000" u="none" cap="none" strike="noStrike">
                        <a:solidFill>
                          <a:srgbClr val="000000"/>
                        </a:solidFill>
                        <a:latin typeface="Calibri"/>
                        <a:ea typeface="Calibri"/>
                        <a:cs typeface="Calibri"/>
                        <a:sym typeface="Calibri"/>
                      </a:endParaRPr>
                    </a:p>
                  </a:txBody>
                  <a:tcPr marT="9525" marB="0" marR="9525" marL="9525" anchor="b"/>
                </a:tc>
                <a:tc>
                  <a:txBody>
                    <a:bodyPr>
                      <a:noAutofit/>
                    </a:bodyPr>
                    <a:lstStyle/>
                    <a:p>
                      <a:pPr indent="0" lvl="0" marL="0" marR="0" rtl="0" algn="r">
                        <a:spcBef>
                          <a:spcPts val="0"/>
                        </a:spcBef>
                        <a:spcAft>
                          <a:spcPts val="0"/>
                        </a:spcAft>
                        <a:buNone/>
                      </a:pPr>
                      <a:r>
                        <a:rPr lang="en-US" sz="2000" u="none" cap="none" strike="noStrike"/>
                        <a:t>0.4375</a:t>
                      </a:r>
                      <a:endParaRPr b="0" i="0" sz="2000" u="none" cap="none" strike="noStrike">
                        <a:solidFill>
                          <a:srgbClr val="000000"/>
                        </a:solidFill>
                        <a:latin typeface="Calibri"/>
                        <a:ea typeface="Calibri"/>
                        <a:cs typeface="Calibri"/>
                        <a:sym typeface="Calibri"/>
                      </a:endParaRPr>
                    </a:p>
                  </a:txBody>
                  <a:tcPr marT="9525" marB="0" marR="9525" marL="9525" anchor="b"/>
                </a:tc>
                <a:tc>
                  <a:txBody>
                    <a:bodyPr>
                      <a:noAutofit/>
                    </a:bodyPr>
                    <a:lstStyle/>
                    <a:p>
                      <a:pPr indent="0" lvl="0" marL="0" marR="0" rtl="0" algn="r">
                        <a:spcBef>
                          <a:spcPts val="0"/>
                        </a:spcBef>
                        <a:spcAft>
                          <a:spcPts val="0"/>
                        </a:spcAft>
                        <a:buNone/>
                      </a:pPr>
                      <a:r>
                        <a:rPr lang="en-US" sz="2000" u="none" cap="none" strike="noStrike"/>
                        <a:t>0.65625</a:t>
                      </a:r>
                      <a:endParaRPr b="0" i="0" sz="2000" u="none" cap="none" strike="noStrike">
                        <a:solidFill>
                          <a:srgbClr val="000000"/>
                        </a:solidFill>
                        <a:latin typeface="Calibri"/>
                        <a:ea typeface="Calibri"/>
                        <a:cs typeface="Calibri"/>
                        <a:sym typeface="Calibri"/>
                      </a:endParaRPr>
                    </a:p>
                  </a:txBody>
                  <a:tcPr marT="9525" marB="0" marR="9525" marL="9525" anchor="b"/>
                </a:tc>
                <a:tc>
                  <a:txBody>
                    <a:bodyPr>
                      <a:noAutofit/>
                    </a:bodyPr>
                    <a:lstStyle/>
                    <a:p>
                      <a:pPr indent="0" lvl="0" marL="0" marR="0" rtl="0" algn="r">
                        <a:spcBef>
                          <a:spcPts val="0"/>
                        </a:spcBef>
                        <a:spcAft>
                          <a:spcPts val="0"/>
                        </a:spcAft>
                        <a:buNone/>
                      </a:pPr>
                      <a:r>
                        <a:rPr lang="en-US" sz="2000" u="none" cap="none" strike="noStrike"/>
                        <a:t>0.71875</a:t>
                      </a:r>
                      <a:endParaRPr b="0" i="0" sz="2000" u="none" cap="none" strike="noStrike">
                        <a:solidFill>
                          <a:srgbClr val="000000"/>
                        </a:solidFill>
                        <a:latin typeface="Calibri"/>
                        <a:ea typeface="Calibri"/>
                        <a:cs typeface="Calibri"/>
                        <a:sym typeface="Calibri"/>
                      </a:endParaRPr>
                    </a:p>
                  </a:txBody>
                  <a:tcPr marT="9525" marB="0" marR="9525" marL="9525" anchor="b"/>
                </a:tc>
                <a:tc>
                  <a:txBody>
                    <a:bodyPr>
                      <a:noAutofit/>
                    </a:bodyPr>
                    <a:lstStyle/>
                    <a:p>
                      <a:pPr indent="0" lvl="0" marL="0" marR="0" rtl="0" algn="r">
                        <a:spcBef>
                          <a:spcPts val="0"/>
                        </a:spcBef>
                        <a:spcAft>
                          <a:spcPts val="0"/>
                        </a:spcAft>
                        <a:buNone/>
                      </a:pPr>
                      <a:r>
                        <a:rPr lang="en-US" sz="2000" u="none" cap="none" strike="noStrike"/>
                        <a:t>0.875</a:t>
                      </a:r>
                      <a:endParaRPr b="0" i="0" sz="2000" u="none" cap="none" strike="noStrike">
                        <a:solidFill>
                          <a:srgbClr val="000000"/>
                        </a:solidFill>
                        <a:latin typeface="Calibri"/>
                        <a:ea typeface="Calibri"/>
                        <a:cs typeface="Calibri"/>
                        <a:sym typeface="Calibri"/>
                      </a:endParaRPr>
                    </a:p>
                  </a:txBody>
                  <a:tcPr marT="9525" marB="0" marR="9525" marL="9525" anchor="b"/>
                </a:tc>
                <a:tc>
                  <a:txBody>
                    <a:bodyPr>
                      <a:noAutofit/>
                    </a:bodyPr>
                    <a:lstStyle/>
                    <a:p>
                      <a:pPr indent="0" lvl="0" marL="0" marR="0" rtl="0" algn="r">
                        <a:spcBef>
                          <a:spcPts val="0"/>
                        </a:spcBef>
                        <a:spcAft>
                          <a:spcPts val="0"/>
                        </a:spcAft>
                        <a:buNone/>
                      </a:pPr>
                      <a:r>
                        <a:rPr lang="en-US" sz="2000" u="none" cap="none" strike="noStrike"/>
                        <a:t>0.96875</a:t>
                      </a:r>
                      <a:endParaRPr b="0" i="0" sz="2000" u="none" cap="none" strike="noStrike">
                        <a:solidFill>
                          <a:srgbClr val="000000"/>
                        </a:solidFill>
                        <a:latin typeface="Calibri"/>
                        <a:ea typeface="Calibri"/>
                        <a:cs typeface="Calibri"/>
                        <a:sym typeface="Calibri"/>
                      </a:endParaRPr>
                    </a:p>
                  </a:txBody>
                  <a:tcPr marT="9525" marB="0" marR="9525" marL="9525" anchor="b"/>
                </a:tc>
              </a:tr>
              <a:tr h="1145700">
                <a:tc>
                  <a:txBody>
                    <a:bodyPr>
                      <a:noAutofit/>
                    </a:bodyPr>
                    <a:lstStyle/>
                    <a:p>
                      <a:pPr indent="0" lvl="0" marL="0" marR="0" rtl="0" algn="l">
                        <a:spcBef>
                          <a:spcPts val="0"/>
                        </a:spcBef>
                        <a:spcAft>
                          <a:spcPts val="0"/>
                        </a:spcAft>
                        <a:buNone/>
                      </a:pPr>
                      <a:r>
                        <a:rPr lang="en-US" sz="2000" u="none" cap="none" strike="noStrike"/>
                        <a:t>Validation Acc</a:t>
                      </a:r>
                      <a:endParaRPr b="0" i="0" sz="2000" u="none" cap="none" strike="noStrike">
                        <a:solidFill>
                          <a:srgbClr val="000000"/>
                        </a:solidFill>
                        <a:latin typeface="Calibri"/>
                        <a:ea typeface="Calibri"/>
                        <a:cs typeface="Calibri"/>
                        <a:sym typeface="Calibri"/>
                      </a:endParaRPr>
                    </a:p>
                  </a:txBody>
                  <a:tcPr marT="9525" marB="0" marR="9525" marL="9525" anchor="b"/>
                </a:tc>
                <a:tc>
                  <a:txBody>
                    <a:bodyPr>
                      <a:noAutofit/>
                    </a:bodyPr>
                    <a:lstStyle/>
                    <a:p>
                      <a:pPr indent="0" lvl="0" marL="0" marR="0" rtl="0" algn="r">
                        <a:spcBef>
                          <a:spcPts val="0"/>
                        </a:spcBef>
                        <a:spcAft>
                          <a:spcPts val="0"/>
                        </a:spcAft>
                        <a:buNone/>
                      </a:pPr>
                      <a:r>
                        <a:rPr lang="en-US" sz="2000" u="none" cap="none" strike="noStrike"/>
                        <a:t>0.1985</a:t>
                      </a:r>
                      <a:endParaRPr b="0" i="0" sz="2000" u="none" cap="none" strike="noStrike">
                        <a:solidFill>
                          <a:srgbClr val="000000"/>
                        </a:solidFill>
                        <a:latin typeface="Calibri"/>
                        <a:ea typeface="Calibri"/>
                        <a:cs typeface="Calibri"/>
                        <a:sym typeface="Calibri"/>
                      </a:endParaRPr>
                    </a:p>
                  </a:txBody>
                  <a:tcPr marT="9525" marB="0" marR="9525" marL="9525" anchor="b"/>
                </a:tc>
                <a:tc>
                  <a:txBody>
                    <a:bodyPr>
                      <a:noAutofit/>
                    </a:bodyPr>
                    <a:lstStyle/>
                    <a:p>
                      <a:pPr indent="0" lvl="0" marL="0" marR="0" rtl="0" algn="r">
                        <a:spcBef>
                          <a:spcPts val="0"/>
                        </a:spcBef>
                        <a:spcAft>
                          <a:spcPts val="0"/>
                        </a:spcAft>
                        <a:buNone/>
                      </a:pPr>
                      <a:r>
                        <a:rPr lang="en-US" sz="2000" u="none" cap="none" strike="noStrike"/>
                        <a:t>0.3175</a:t>
                      </a:r>
                      <a:endParaRPr b="0" i="0" sz="2000" u="none" cap="none" strike="noStrike">
                        <a:solidFill>
                          <a:srgbClr val="000000"/>
                        </a:solidFill>
                        <a:latin typeface="Calibri"/>
                        <a:ea typeface="Calibri"/>
                        <a:cs typeface="Calibri"/>
                        <a:sym typeface="Calibri"/>
                      </a:endParaRPr>
                    </a:p>
                  </a:txBody>
                  <a:tcPr marT="9525" marB="0" marR="9525" marL="9525" anchor="b"/>
                </a:tc>
                <a:tc>
                  <a:txBody>
                    <a:bodyPr>
                      <a:noAutofit/>
                    </a:bodyPr>
                    <a:lstStyle/>
                    <a:p>
                      <a:pPr indent="0" lvl="0" marL="0" marR="0" rtl="0" algn="r">
                        <a:spcBef>
                          <a:spcPts val="0"/>
                        </a:spcBef>
                        <a:spcAft>
                          <a:spcPts val="0"/>
                        </a:spcAft>
                        <a:buNone/>
                      </a:pPr>
                      <a:r>
                        <a:rPr lang="en-US" sz="2000" u="none" cap="none" strike="noStrike"/>
                        <a:t>0.4934</a:t>
                      </a:r>
                      <a:endParaRPr b="0" i="0" sz="2000" u="none" cap="none" strike="noStrike">
                        <a:solidFill>
                          <a:srgbClr val="000000"/>
                        </a:solidFill>
                        <a:latin typeface="Calibri"/>
                        <a:ea typeface="Calibri"/>
                        <a:cs typeface="Calibri"/>
                        <a:sym typeface="Calibri"/>
                      </a:endParaRPr>
                    </a:p>
                  </a:txBody>
                  <a:tcPr marT="9525" marB="0" marR="9525" marL="9525" anchor="b"/>
                </a:tc>
                <a:tc>
                  <a:txBody>
                    <a:bodyPr>
                      <a:noAutofit/>
                    </a:bodyPr>
                    <a:lstStyle/>
                    <a:p>
                      <a:pPr indent="0" lvl="0" marL="0" marR="0" rtl="0" algn="r">
                        <a:spcBef>
                          <a:spcPts val="0"/>
                        </a:spcBef>
                        <a:spcAft>
                          <a:spcPts val="0"/>
                        </a:spcAft>
                        <a:buNone/>
                      </a:pPr>
                      <a:r>
                        <a:rPr lang="en-US" sz="2000" u="none" cap="none" strike="noStrike"/>
                        <a:t>0.6423</a:t>
                      </a:r>
                      <a:endParaRPr b="0" i="0" sz="2000" u="none" cap="none" strike="noStrike">
                        <a:solidFill>
                          <a:srgbClr val="000000"/>
                        </a:solidFill>
                        <a:latin typeface="Calibri"/>
                        <a:ea typeface="Calibri"/>
                        <a:cs typeface="Calibri"/>
                        <a:sym typeface="Calibri"/>
                      </a:endParaRPr>
                    </a:p>
                  </a:txBody>
                  <a:tcPr marT="9525" marB="0" marR="9525" marL="9525" anchor="b"/>
                </a:tc>
                <a:tc>
                  <a:txBody>
                    <a:bodyPr>
                      <a:noAutofit/>
                    </a:bodyPr>
                    <a:lstStyle/>
                    <a:p>
                      <a:pPr indent="0" lvl="0" marL="0" marR="0" rtl="0" algn="r">
                        <a:spcBef>
                          <a:spcPts val="0"/>
                        </a:spcBef>
                        <a:spcAft>
                          <a:spcPts val="0"/>
                        </a:spcAft>
                        <a:buNone/>
                      </a:pPr>
                      <a:r>
                        <a:rPr lang="en-US" sz="2000" u="none" cap="none" strike="noStrike"/>
                        <a:t>0.90625</a:t>
                      </a:r>
                      <a:endParaRPr b="0" i="0" sz="2000" u="none" cap="none" strike="noStrike">
                        <a:solidFill>
                          <a:srgbClr val="000000"/>
                        </a:solidFill>
                        <a:latin typeface="Calibri"/>
                        <a:ea typeface="Calibri"/>
                        <a:cs typeface="Calibri"/>
                        <a:sym typeface="Calibri"/>
                      </a:endParaRPr>
                    </a:p>
                  </a:txBody>
                  <a:tcPr marT="9525" marB="0" marR="9525" marL="9525" anchor="b"/>
                </a:tc>
              </a:tr>
            </a:tbl>
          </a:graphicData>
        </a:graphic>
      </p:graphicFrame>
      <p:sp>
        <p:nvSpPr>
          <p:cNvPr id="106" name="Shape 106"/>
          <p:cNvSpPr txBox="1"/>
          <p:nvPr/>
        </p:nvSpPr>
        <p:spPr>
          <a:xfrm>
            <a:off x="11184394" y="8594291"/>
            <a:ext cx="5672503"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400">
                <a:solidFill>
                  <a:srgbClr val="0071EE"/>
                </a:solidFill>
                <a:latin typeface="Helvetica Neue"/>
                <a:ea typeface="Helvetica Neue"/>
                <a:cs typeface="Helvetica Neue"/>
                <a:sym typeface="Helvetica Neue"/>
              </a:rPr>
              <a:t>Table 1. Table of results</a:t>
            </a:r>
            <a:endParaRPr sz="1400">
              <a:solidFill>
                <a:srgbClr val="0071EE"/>
              </a:solidFill>
              <a:latin typeface="Helvetica Neue"/>
              <a:ea typeface="Helvetica Neue"/>
              <a:cs typeface="Helvetica Neue"/>
              <a:sym typeface="Helvetica Neue"/>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